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</p:sldMasterIdLst>
  <p:notesMasterIdLst>
    <p:notesMasterId r:id="rId51"/>
  </p:notesMasterIdLst>
  <p:sldIdLst>
    <p:sldId id="256" r:id="rId8"/>
    <p:sldId id="258" r:id="rId9"/>
    <p:sldId id="259" r:id="rId10"/>
    <p:sldId id="260" r:id="rId11"/>
    <p:sldId id="261" r:id="rId12"/>
    <p:sldId id="262" r:id="rId13"/>
    <p:sldId id="263" r:id="rId14"/>
    <p:sldId id="301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6" r:id="rId46"/>
    <p:sldId id="297" r:id="rId47"/>
    <p:sldId id="298" r:id="rId48"/>
    <p:sldId id="299" r:id="rId49"/>
    <p:sldId id="300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pRet" initials="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115" y="158"/>
      </p:cViewPr>
      <p:guideLst>
        <p:guide orient="horz" pos="2094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4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44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44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944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944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4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1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9232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049233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34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9235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50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51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52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53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0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41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42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43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049244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780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878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78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78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606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60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0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0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6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77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897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7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8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54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55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5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5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5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5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76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7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78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79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8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8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8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6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6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3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9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60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6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6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6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6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9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70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7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7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7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7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44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4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4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4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8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49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5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5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5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내용 개체 틀 1"/>
          <p:cNvSpPr>
            <a:spLocks noGrp="1"/>
          </p:cNvSpPr>
          <p:nvPr>
            <p:ph hasCustomPrompt="1"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65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5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5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8" name="標題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zh-TW" altLang="en-US" strike="noStrike" noProof="1"/>
              <a:t>按一下以編輯母片標題樣式</a:t>
            </a:r>
          </a:p>
        </p:txBody>
      </p:sp>
      <p:sp>
        <p:nvSpPr>
          <p:cNvPr id="1049139" name="表格版面配置區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 fontAlgn="base"/>
            <a:endParaRPr lang="zh-TW" altLang="en-US" strike="noStrike" noProof="0"/>
          </a:p>
        </p:txBody>
      </p:sp>
      <p:sp>
        <p:nvSpPr>
          <p:cNvPr id="1049140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TW" strike="noStrike" noProof="1"/>
          </a:p>
        </p:txBody>
      </p:sp>
      <p:sp>
        <p:nvSpPr>
          <p:cNvPr id="1049141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TW" strike="noStrike" noProof="1"/>
          </a:p>
        </p:txBody>
      </p:sp>
      <p:sp>
        <p:nvSpPr>
          <p:cNvPr id="104914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A61AE69F-5295-4F6E-AAD2-3F2948051114}" type="slidenum">
              <a:rPr lang="en-US" altLang="zh-TW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zh-TW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4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04934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4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4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0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00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00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00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8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59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75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76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7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0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81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82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8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84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8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8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8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54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9255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9256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57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58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8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9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9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4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4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48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4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5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69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04937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7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64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6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3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54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5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90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04890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90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90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88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88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8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8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8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99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0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0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0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04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05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0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0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0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59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9260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61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9262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63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64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9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10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11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12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13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3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9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9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9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39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39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2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28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04942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3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3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18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1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2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2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2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2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2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942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1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9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09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9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9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0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21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6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97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9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0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5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9266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9267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68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9269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70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71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72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86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8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8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8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9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4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15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16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17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18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1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2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2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1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0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0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0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1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1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2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23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2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2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2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2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80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08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8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8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8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34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3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3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3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8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29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5" name="제목 1"/>
          <p:cNvSpPr>
            <a:spLocks noGrp="1"/>
          </p:cNvSpPr>
          <p:nvPr>
            <p:ph type="title" hasCustomPrompt="1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06" name="텍스트 개체 틀 2"/>
          <p:cNvSpPr>
            <a:spLocks noGrp="1"/>
          </p:cNvSpPr>
          <p:nvPr>
            <p:ph type="body"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0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0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0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1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4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25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32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2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2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9237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38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39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9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90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9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9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9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8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09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3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0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0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0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0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0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4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95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96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97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98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9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0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0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1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1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8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89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90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9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29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29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2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8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8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8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28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28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9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30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3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3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3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4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35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3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3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74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75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0" name="내용 개체 틀 1"/>
          <p:cNvSpPr>
            <a:spLocks noGrp="1"/>
          </p:cNvSpPr>
          <p:nvPr>
            <p:ph hasCustomPrompt="1"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21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22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32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7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7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4867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867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4867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45728" name="Straight Connector 7"/>
          <p:cNvCxnSpPr>
            <a:cxnSpLocks/>
          </p:cNvCxnSpPr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8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868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86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9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4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195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91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1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1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45729" name="Straight Connector 6"/>
          <p:cNvCxnSpPr>
            <a:cxnSpLocks/>
          </p:cNvCxnSpPr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5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206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07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0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0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4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215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9216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1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9218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1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2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2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22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2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1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9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200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01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920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0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0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3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18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049185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918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18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18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6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9277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1049278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2023/4/6</a:t>
            </a:fld>
            <a:endParaRPr lang="zh-CN" altLang="en-US" dirty="0"/>
          </a:p>
        </p:txBody>
      </p:sp>
      <p:sp>
        <p:nvSpPr>
          <p:cNvPr id="1049279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9280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81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19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1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1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1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6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22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92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92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92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5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1049246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924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924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4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601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60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0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60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CC"/>
            </a:gs>
            <a:gs pos="50000">
              <a:srgbClr val="18185E"/>
            </a:gs>
            <a:gs pos="100000">
              <a:srgbClr val="3333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0" name="标题 104857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9001" name="文本占位符 104857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en-US" dirty="0"/>
          </a:p>
          <a:p>
            <a:pPr lvl="1" indent="-285750"/>
            <a:r>
              <a:rPr lang="zh-CN" altLang="en-US" dirty="0"/>
              <a:t>第二级</a:t>
            </a:r>
            <a:endParaRPr lang="en-US" altLang="en-US" dirty="0"/>
          </a:p>
          <a:p>
            <a:pPr lvl="2" indent="-228600"/>
            <a:r>
              <a:rPr lang="zh-CN" altLang="en-US" dirty="0"/>
              <a:t>第三级</a:t>
            </a:r>
            <a:endParaRPr lang="en-US" altLang="en-US" dirty="0"/>
          </a:p>
          <a:p>
            <a:pPr lvl="3" indent="-228600"/>
            <a:r>
              <a:rPr lang="zh-CN" altLang="en-US" dirty="0"/>
              <a:t>第四级</a:t>
            </a:r>
            <a:endParaRPr lang="en-US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1049002" name="日期占位符 1048577"/>
          <p:cNvSpPr>
            <a:spLocks noGrp="1"/>
          </p:cNvSpPr>
          <p:nvPr>
            <p:ph type="dt" sz="half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003" name="页脚占位符 1048578"/>
          <p:cNvSpPr>
            <a:spLocks noGrp="1"/>
          </p:cNvSpPr>
          <p:nvPr>
            <p:ph type="ftr" sz="quarter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004" name="灯片编号占位符 1048579"/>
          <p:cNvSpPr>
            <a:spLocks noGrp="1"/>
          </p:cNvSpPr>
          <p:nvPr>
            <p:ph type="sldNum" sz="quarter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-342900" algn="r" fontAlgn="base">
              <a:defRPr sz="1400" b="0" i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2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4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48875" name="文本占位符 1026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 indent="-285750"/>
            <a:r>
              <a:rPr lang="ko-KR" altLang="en-US"/>
              <a:t>둘째 수준</a:t>
            </a:r>
          </a:p>
          <a:p>
            <a:pPr lvl="2" indent="-228600"/>
            <a:r>
              <a:rPr lang="ko-KR" altLang="en-US"/>
              <a:t>셋째 수준</a:t>
            </a:r>
          </a:p>
          <a:p>
            <a:pPr lvl="3" indent="-228600"/>
            <a:r>
              <a:rPr lang="ko-KR" altLang="en-US"/>
              <a:t>넷째 수준</a:t>
            </a:r>
          </a:p>
          <a:p>
            <a:pPr lvl="4" indent="-228600"/>
            <a:r>
              <a:rPr lang="ko-KR" altLang="en-US"/>
              <a:t>다섯째 수준</a:t>
            </a:r>
          </a:p>
        </p:txBody>
      </p:sp>
      <p:sp>
        <p:nvSpPr>
          <p:cNvPr id="1048876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7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7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ko-KR" altLang="en-US" strike="noStrike" noProof="1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sldNum="0" hdr="0" ftr="0" dt="0"/>
  <p:txStyles>
    <p:titleStyle>
      <a:lvl1pPr marL="0" lvl="0" indent="0" algn="ctr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5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9016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901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1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901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anose="020B0600000101010101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4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985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98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8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4898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anose="020B0600000101010101" pitchFamily="34" charset="-127"/>
                <a:ea typeface="Gulim" panose="020B0600000101010101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666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67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48668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4/6/2023</a:t>
            </a:fld>
            <a:endParaRPr lang="en-US" dirty="0"/>
          </a:p>
        </p:txBody>
      </p:sp>
      <p:sp>
        <p:nvSpPr>
          <p:cNvPr id="104866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4867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wmf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2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7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Object 2"/>
          <p:cNvGraphicFramePr>
            <a:graphicFrameLocks/>
          </p:cNvGraphicFramePr>
          <p:nvPr/>
        </p:nvGraphicFramePr>
        <p:xfrm>
          <a:off x="3228340" y="461010"/>
          <a:ext cx="6459220" cy="590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r:id="rId4" imgW="3263265" imgH="3148965" progId="Photoshop.Image.6">
                  <p:embed/>
                </p:oleObj>
              </mc:Choice>
              <mc:Fallback>
                <p:oleObj r:id="rId4" imgW="3263265" imgH="3148965" progId="Photoshop.Image.6">
                  <p:embed/>
                  <p:pic>
                    <p:nvPicPr>
                      <p:cNvPr id="2097152" name="图片 3083"/>
                      <p:cNvPicPr>
                        <a:picLocks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8340" y="461010"/>
                        <a:ext cx="6459220" cy="5904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586" name="标题 1"/>
          <p:cNvSpPr>
            <a:spLocks noGrp="1"/>
          </p:cNvSpPr>
          <p:nvPr>
            <p:ph type="title"/>
          </p:nvPr>
        </p:nvSpPr>
        <p:spPr>
          <a:xfrm>
            <a:off x="4328795" y="2925445"/>
            <a:ext cx="4726940" cy="1566545"/>
          </a:xfrm>
        </p:spPr>
        <p:txBody>
          <a:bodyPr>
            <a:no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en-US" altLang="zh-CN" sz="13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13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圣经</a:t>
            </a: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6" name="Object 2"/>
          <p:cNvGraphicFramePr>
            <a:graphicFrameLocks/>
          </p:cNvGraphicFramePr>
          <p:nvPr/>
        </p:nvGraphicFramePr>
        <p:xfrm>
          <a:off x="1981200" y="2133600"/>
          <a:ext cx="32766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r:id="rId3" imgW="3263900" imgH="3149600" progId="Photoshop.Image.6">
                  <p:embed/>
                </p:oleObj>
              </mc:Choice>
              <mc:Fallback>
                <p:oleObj r:id="rId3" imgW="3263900" imgH="3149600" progId="Photoshop.Image.6">
                  <p:embed/>
                  <p:pic>
                    <p:nvPicPr>
                      <p:cNvPr id="2097157" name="图片 3132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2133600"/>
                        <a:ext cx="3276600" cy="316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41" name="Text Box 3"/>
          <p:cNvSpPr txBox="1"/>
          <p:nvPr/>
        </p:nvSpPr>
        <p:spPr>
          <a:xfrm>
            <a:off x="6400800" y="3962400"/>
            <a:ext cx="1148079" cy="2263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3</a:t>
            </a:r>
          </a:p>
        </p:txBody>
      </p:sp>
      <p:grpSp>
        <p:nvGrpSpPr>
          <p:cNvPr id="132" name="Group 4"/>
          <p:cNvGrpSpPr/>
          <p:nvPr/>
        </p:nvGrpSpPr>
        <p:grpSpPr>
          <a:xfrm>
            <a:off x="5486400" y="2362200"/>
            <a:ext cx="2819400" cy="1905000"/>
            <a:chOff x="2496" y="1488"/>
            <a:chExt cx="1776" cy="1200"/>
          </a:xfrm>
        </p:grpSpPr>
        <p:sp>
          <p:nvSpPr>
            <p:cNvPr id="1048642" name="Line 5"/>
            <p:cNvSpPr/>
            <p:nvPr/>
          </p:nvSpPr>
          <p:spPr>
            <a:xfrm>
              <a:off x="2496" y="1488"/>
              <a:ext cx="816" cy="1200"/>
            </a:xfrm>
            <a:prstGeom prst="line">
              <a:avLst/>
            </a:prstGeom>
            <a:ln w="28575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48643" name="Line 6"/>
            <p:cNvSpPr/>
            <p:nvPr/>
          </p:nvSpPr>
          <p:spPr>
            <a:xfrm flipH="1">
              <a:off x="4128" y="1488"/>
              <a:ext cx="144" cy="1200"/>
            </a:xfrm>
            <a:prstGeom prst="line">
              <a:avLst/>
            </a:prstGeom>
            <a:ln w="28575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pic>
        <p:nvPicPr>
          <p:cNvPr id="209715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800" y="914400"/>
            <a:ext cx="5497513" cy="138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44" name="Text Box 8"/>
          <p:cNvSpPr txBox="1"/>
          <p:nvPr/>
        </p:nvSpPr>
        <p:spPr>
          <a:xfrm>
            <a:off x="7607300" y="3962400"/>
            <a:ext cx="1160779" cy="2263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9</a:t>
            </a:r>
          </a:p>
        </p:txBody>
      </p:sp>
      <p:graphicFrame>
        <p:nvGraphicFramePr>
          <p:cNvPr id="4194307" name="Object 9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r:id="rId6" imgW="6858000" imgH="800100" progId="Paint.Picture">
                  <p:embed/>
                </p:oleObj>
              </mc:Choice>
              <mc:Fallback>
                <p:oleObj r:id="rId6" imgW="6858000" imgH="800100" progId="Paint.Picture">
                  <p:embed/>
                  <p:pic>
                    <p:nvPicPr>
                      <p:cNvPr id="2097159" name="图片 3138"/>
                      <p:cNvPicPr>
                        <a:picLocks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45" name="직사각형 10"/>
          <p:cNvSpPr/>
          <p:nvPr/>
        </p:nvSpPr>
        <p:spPr>
          <a:xfrm>
            <a:off x="6741478" y="142875"/>
            <a:ext cx="1576072" cy="9233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latinLnBrk="1"/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旧约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9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1" grpId="0"/>
      <p:bldP spid="10486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8" name="Object 0"/>
          <p:cNvGraphicFramePr>
            <a:graphicFrameLocks/>
          </p:cNvGraphicFramePr>
          <p:nvPr/>
        </p:nvGraphicFramePr>
        <p:xfrm>
          <a:off x="1752600" y="1828800"/>
          <a:ext cx="2895600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r:id="rId3" imgW="3263900" imgH="3149600" progId="Photoshop.Image.6">
                  <p:embed/>
                </p:oleObj>
              </mc:Choice>
              <mc:Fallback>
                <p:oleObj r:id="rId3" imgW="3263900" imgH="3149600" progId="Photoshop.Image.6">
                  <p:embed/>
                  <p:pic>
                    <p:nvPicPr>
                      <p:cNvPr id="2097162" name="图片 3139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1828800"/>
                        <a:ext cx="2895600" cy="279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46" name="Text Box 3"/>
          <p:cNvSpPr txBox="1"/>
          <p:nvPr/>
        </p:nvSpPr>
        <p:spPr>
          <a:xfrm>
            <a:off x="4279900" y="3886200"/>
            <a:ext cx="3416300" cy="443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3   9</a:t>
            </a:r>
          </a:p>
        </p:txBody>
      </p:sp>
      <p:grpSp>
        <p:nvGrpSpPr>
          <p:cNvPr id="134" name="Group 4"/>
          <p:cNvGrpSpPr/>
          <p:nvPr/>
        </p:nvGrpSpPr>
        <p:grpSpPr>
          <a:xfrm>
            <a:off x="4800600" y="2209800"/>
            <a:ext cx="2438400" cy="1981200"/>
            <a:chOff x="2064" y="1392"/>
            <a:chExt cx="1536" cy="1248"/>
          </a:xfrm>
        </p:grpSpPr>
        <p:sp>
          <p:nvSpPr>
            <p:cNvPr id="1048647" name="Line 5"/>
            <p:cNvSpPr/>
            <p:nvPr/>
          </p:nvSpPr>
          <p:spPr>
            <a:xfrm flipH="1">
              <a:off x="2064" y="1440"/>
              <a:ext cx="96" cy="1152"/>
            </a:xfrm>
            <a:prstGeom prst="line">
              <a:avLst/>
            </a:prstGeom>
            <a:ln w="28575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48648" name="Line 6"/>
            <p:cNvSpPr/>
            <p:nvPr/>
          </p:nvSpPr>
          <p:spPr>
            <a:xfrm flipH="1">
              <a:off x="3408" y="1392"/>
              <a:ext cx="192" cy="1248"/>
            </a:xfrm>
            <a:prstGeom prst="line">
              <a:avLst/>
            </a:prstGeom>
            <a:ln w="28575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048649" name="Text Box 7"/>
          <p:cNvSpPr txBox="1"/>
          <p:nvPr/>
        </p:nvSpPr>
        <p:spPr>
          <a:xfrm>
            <a:off x="5257800" y="3810000"/>
            <a:ext cx="3416300" cy="2263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ko-KR" sz="12900" b="1">
                <a:solidFill>
                  <a:srgbClr val="009999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x   =</a:t>
            </a:r>
          </a:p>
        </p:txBody>
      </p:sp>
      <p:sp>
        <p:nvSpPr>
          <p:cNvPr id="1048650" name="Text Box 8"/>
          <p:cNvSpPr txBox="1"/>
          <p:nvPr/>
        </p:nvSpPr>
        <p:spPr>
          <a:xfrm>
            <a:off x="8458200" y="3886200"/>
            <a:ext cx="1993900" cy="2263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27</a:t>
            </a:r>
          </a:p>
        </p:txBody>
      </p:sp>
      <p:pic>
        <p:nvPicPr>
          <p:cNvPr id="2097163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775" y="981075"/>
            <a:ext cx="5499100" cy="13843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94309" name="Object 1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r:id="rId6" imgW="6858000" imgH="800100" progId="Paint.Picture">
                  <p:embed/>
                </p:oleObj>
              </mc:Choice>
              <mc:Fallback>
                <p:oleObj r:id="rId6" imgW="6858000" imgH="800100" progId="Paint.Picture">
                  <p:embed/>
                  <p:pic>
                    <p:nvPicPr>
                      <p:cNvPr id="2097164" name="图片 3136"/>
                      <p:cNvPicPr>
                        <a:picLocks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51" name="직사각형 10"/>
          <p:cNvSpPr/>
          <p:nvPr/>
        </p:nvSpPr>
        <p:spPr>
          <a:xfrm>
            <a:off x="6136431" y="142875"/>
            <a:ext cx="1422184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latinLnBrk="1"/>
            <a:r>
              <a:rPr lang="zh-CN" altLang="en-US" sz="4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6" grpId="0"/>
      <p:bldP spid="1048649" grpId="0"/>
      <p:bldP spid="10486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0" name="Object 0"/>
          <p:cNvGraphicFramePr>
            <a:graphicFrameLocks/>
          </p:cNvGraphicFramePr>
          <p:nvPr/>
        </p:nvGraphicFramePr>
        <p:xfrm>
          <a:off x="3496310" y="1249045"/>
          <a:ext cx="1913255" cy="147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r:id="rId3" imgW="3263900" imgH="3149600" progId="Photoshop.Image.6">
                  <p:embed/>
                </p:oleObj>
              </mc:Choice>
              <mc:Fallback>
                <p:oleObj r:id="rId3" imgW="3263900" imgH="3149600" progId="Photoshop.Image.6">
                  <p:embed/>
                  <p:pic>
                    <p:nvPicPr>
                      <p:cNvPr id="2097167" name="图片 3135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6310" y="1249045"/>
                        <a:ext cx="1913255" cy="1470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56" name="Text Box 3"/>
          <p:cNvSpPr txBox="1"/>
          <p:nvPr/>
        </p:nvSpPr>
        <p:spPr>
          <a:xfrm>
            <a:off x="929005" y="3847465"/>
            <a:ext cx="6263005" cy="2263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39    27</a:t>
            </a:r>
          </a:p>
        </p:txBody>
      </p:sp>
      <p:grpSp>
        <p:nvGrpSpPr>
          <p:cNvPr id="137" name="Group 4"/>
          <p:cNvGrpSpPr/>
          <p:nvPr/>
        </p:nvGrpSpPr>
        <p:grpSpPr>
          <a:xfrm>
            <a:off x="1736090" y="2187893"/>
            <a:ext cx="4755937" cy="2249488"/>
            <a:chOff x="884" y="1333"/>
            <a:chExt cx="2412" cy="1417"/>
          </a:xfrm>
        </p:grpSpPr>
        <p:sp>
          <p:nvSpPr>
            <p:cNvPr id="1048657" name="Line 5"/>
            <p:cNvSpPr/>
            <p:nvPr/>
          </p:nvSpPr>
          <p:spPr>
            <a:xfrm flipH="1">
              <a:off x="884" y="1397"/>
              <a:ext cx="302" cy="1353"/>
            </a:xfrm>
            <a:prstGeom prst="line">
              <a:avLst/>
            </a:prstGeom>
            <a:ln w="38100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48658" name="Line 6"/>
            <p:cNvSpPr/>
            <p:nvPr/>
          </p:nvSpPr>
          <p:spPr>
            <a:xfrm flipH="1">
              <a:off x="2684" y="1333"/>
              <a:ext cx="612" cy="1417"/>
            </a:xfrm>
            <a:prstGeom prst="line">
              <a:avLst/>
            </a:prstGeom>
            <a:ln w="38100" cap="flat" cmpd="sng">
              <a:solidFill>
                <a:srgbClr val="009999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38" name="Group 7"/>
          <p:cNvGrpSpPr/>
          <p:nvPr/>
        </p:nvGrpSpPr>
        <p:grpSpPr>
          <a:xfrm>
            <a:off x="1267460" y="1314756"/>
            <a:ext cx="6564414" cy="1325919"/>
            <a:chOff x="567" y="601"/>
            <a:chExt cx="3464" cy="835"/>
          </a:xfrm>
        </p:grpSpPr>
        <p:sp>
          <p:nvSpPr>
            <p:cNvPr id="1048659" name="Text Box 8"/>
            <p:cNvSpPr txBox="1"/>
            <p:nvPr/>
          </p:nvSpPr>
          <p:spPr>
            <a:xfrm>
              <a:off x="567" y="674"/>
              <a:ext cx="1176" cy="7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66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旧约</a:t>
              </a:r>
              <a:endParaRPr lang="ko-KR" altLang="en-US" sz="6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8660" name="Text Box 9"/>
            <p:cNvSpPr txBox="1"/>
            <p:nvPr/>
          </p:nvSpPr>
          <p:spPr>
            <a:xfrm>
              <a:off x="2855" y="601"/>
              <a:ext cx="1176" cy="7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66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新约</a:t>
              </a:r>
              <a:endParaRPr lang="ko-KR" altLang="en-US" sz="6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48661" name="Text Box 10"/>
          <p:cNvSpPr txBox="1"/>
          <p:nvPr/>
        </p:nvSpPr>
        <p:spPr>
          <a:xfrm>
            <a:off x="3117850" y="3955415"/>
            <a:ext cx="5340350" cy="2263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ko-KR" sz="12900" b="1">
                <a:solidFill>
                  <a:schemeClr val="accent2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+     =</a:t>
            </a:r>
          </a:p>
        </p:txBody>
      </p:sp>
      <p:sp>
        <p:nvSpPr>
          <p:cNvPr id="1048662" name="Text Box 11"/>
          <p:cNvSpPr txBox="1"/>
          <p:nvPr/>
        </p:nvSpPr>
        <p:spPr>
          <a:xfrm>
            <a:off x="7832725" y="3847465"/>
            <a:ext cx="2446655" cy="2263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ko-KR" sz="12900" b="1">
                <a:solidFill>
                  <a:srgbClr val="CC0066"/>
                </a:solidFill>
                <a:latin typeface="Times New Roman" panose="02020603050405020304" pitchFamily="18" charset="0"/>
                <a:ea typeface="Gulim" panose="020B0600000101010101" pitchFamily="34" charset="-127"/>
              </a:rPr>
              <a:t>66</a:t>
            </a:r>
          </a:p>
        </p:txBody>
      </p:sp>
      <p:graphicFrame>
        <p:nvGraphicFramePr>
          <p:cNvPr id="4194311" name="Object 1"/>
          <p:cNvGraphicFramePr>
            <a:graphicFrameLocks noGrp="1"/>
          </p:cNvGraphicFramePr>
          <p:nvPr>
            <p:ph hasCustomPrompt="1"/>
          </p:nvPr>
        </p:nvGraphicFramePr>
        <p:xfrm>
          <a:off x="1524000" y="0"/>
          <a:ext cx="9144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5" imgW="6858000" imgH="800100" progId="Paint.Picture">
                  <p:embed/>
                </p:oleObj>
              </mc:Choice>
              <mc:Fallback>
                <p:oleObj r:id="rId5" imgW="6858000" imgH="800100" progId="Paint.Picture">
                  <p:embed/>
                  <p:pic>
                    <p:nvPicPr>
                      <p:cNvPr id="2097168" name="图片 3137"/>
                      <p:cNvPicPr>
                        <a:picLocks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0668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63" name="文本框 3"/>
          <p:cNvSpPr txBox="1"/>
          <p:nvPr/>
        </p:nvSpPr>
        <p:spPr>
          <a:xfrm>
            <a:off x="8470900" y="2537460"/>
            <a:ext cx="2483565" cy="1107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1189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章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6" grpId="0"/>
      <p:bldP spid="1048661" grpId="0"/>
      <p:bldP spid="1048662" grpId="0"/>
      <p:bldP spid="10486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内容占位符 2"/>
          <p:cNvSpPr>
            <a:spLocks noGrp="1"/>
          </p:cNvSpPr>
          <p:nvPr>
            <p:ph idx="1"/>
          </p:nvPr>
        </p:nvSpPr>
        <p:spPr>
          <a:xfrm>
            <a:off x="914400" y="2278380"/>
            <a:ext cx="10363200" cy="38176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8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圣经目录全称与简称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旧约目录</a:t>
            </a:r>
          </a:p>
        </p:txBody>
      </p:sp>
      <p:sp>
        <p:nvSpPr>
          <p:cNvPr id="1048678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文本框 2"/>
          <p:cNvSpPr txBox="1"/>
          <p:nvPr/>
        </p:nvSpPr>
        <p:spPr>
          <a:xfrm>
            <a:off x="529590" y="1706880"/>
            <a:ext cx="1886585" cy="20605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创世记</a:t>
            </a:r>
            <a:endParaRPr lang="ko-KR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出埃及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记</a:t>
            </a:r>
            <a:endParaRPr lang="ko-KR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利未记</a:t>
            </a:r>
            <a:endParaRPr lang="ko-KR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民数记</a:t>
            </a:r>
            <a:endParaRPr lang="ko-KR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申命记</a:t>
            </a:r>
          </a:p>
        </p:txBody>
      </p:sp>
      <p:sp>
        <p:nvSpPr>
          <p:cNvPr id="1048680" name="文本框 3"/>
          <p:cNvSpPr txBox="1"/>
          <p:nvPr/>
        </p:nvSpPr>
        <p:spPr>
          <a:xfrm>
            <a:off x="2594610" y="1144270"/>
            <a:ext cx="2395220" cy="45694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约书亚记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士师记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路得记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撒母耳记上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撒母耳记下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列王记上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列王记下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历代志上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历代志下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以斯拉记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尼希米记</a:t>
            </a:r>
            <a:endParaRPr lang="ko-KR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以斯帖记</a:t>
            </a:r>
          </a:p>
        </p:txBody>
      </p:sp>
      <p:sp>
        <p:nvSpPr>
          <p:cNvPr id="1048681" name="文本框 4"/>
          <p:cNvSpPr txBox="1"/>
          <p:nvPr/>
        </p:nvSpPr>
        <p:spPr>
          <a:xfrm>
            <a:off x="5168900" y="1706880"/>
            <a:ext cx="1727200" cy="20605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约伯记</a:t>
            </a:r>
            <a:endParaRPr lang="ko-KR" altLang="en-US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诗篇</a:t>
            </a:r>
            <a:endParaRPr lang="ko-KR" altLang="en-US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箴言</a:t>
            </a:r>
            <a:endParaRPr lang="ko-KR" altLang="en-US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传道书</a:t>
            </a:r>
            <a:endParaRPr lang="ko-KR" altLang="en-US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雅歌</a:t>
            </a:r>
          </a:p>
        </p:txBody>
      </p:sp>
      <p:sp>
        <p:nvSpPr>
          <p:cNvPr id="1048682" name="文本框 5"/>
          <p:cNvSpPr txBox="1"/>
          <p:nvPr/>
        </p:nvSpPr>
        <p:spPr>
          <a:xfrm>
            <a:off x="7074535" y="1706880"/>
            <a:ext cx="2353945" cy="20605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以赛亚书</a:t>
            </a:r>
            <a:endParaRPr lang="ko-KR" altLang="en-US" sz="32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耶利米书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耶利米哀歌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以西结书</a:t>
            </a:r>
            <a:endParaRPr lang="ko-KR" altLang="en-US" sz="32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但以理书</a:t>
            </a:r>
          </a:p>
        </p:txBody>
      </p:sp>
      <p:sp>
        <p:nvSpPr>
          <p:cNvPr id="1048683" name="Text Box 8"/>
          <p:cNvSpPr txBox="1"/>
          <p:nvPr/>
        </p:nvSpPr>
        <p:spPr>
          <a:xfrm>
            <a:off x="9428480" y="1038860"/>
            <a:ext cx="244602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何西阿书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约珥书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阿摩斯书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俄巴底亚书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约拿书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弥迦书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那鸿书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哈巴谷书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西番雅书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哈该书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撒迦利亚书</a:t>
            </a:r>
            <a:endParaRPr lang="ko-KR" altLang="en-US" sz="32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algn="l" latinLnBrk="1"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玛拉基书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8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8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8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8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48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48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486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486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48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48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486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486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486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486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486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486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4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4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48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48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48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48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48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48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48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48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4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4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48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48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048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48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48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48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048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48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4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04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048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048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048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048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048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48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048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048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048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048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048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048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048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048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048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048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48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48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048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048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48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048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旧约目录简称</a:t>
            </a:r>
          </a:p>
        </p:txBody>
      </p:sp>
      <p:sp>
        <p:nvSpPr>
          <p:cNvPr id="104868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文本框 2"/>
          <p:cNvSpPr txBox="1"/>
          <p:nvPr/>
        </p:nvSpPr>
        <p:spPr>
          <a:xfrm>
            <a:off x="541655" y="1812925"/>
            <a:ext cx="11109325" cy="35204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742950" indent="-74295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创出利民申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</a:p>
          <a:p>
            <a:pPr marL="742950" indent="-74295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书士得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撒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撒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王王代代拉尼斯</a:t>
            </a:r>
          </a:p>
          <a:p>
            <a:pPr marL="742950" indent="-74295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伯诗箴传歌</a:t>
            </a:r>
          </a:p>
          <a:p>
            <a:pPr marL="742950" indent="-74295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赛耶哀结但</a:t>
            </a:r>
          </a:p>
          <a:p>
            <a:pPr marL="742950" indent="-74295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何珥摩俄拿弥鸿哈番该亚玛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9717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9215" y="134620"/>
            <a:ext cx="6878320" cy="66255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9717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5845" y="0"/>
            <a:ext cx="7560945" cy="6664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内容占位符 2"/>
          <p:cNvSpPr>
            <a:spLocks noGrp="1"/>
          </p:cNvSpPr>
          <p:nvPr>
            <p:ph idx="1"/>
          </p:nvPr>
        </p:nvSpPr>
        <p:spPr>
          <a:xfrm>
            <a:off x="0" y="1052195"/>
            <a:ext cx="11919585" cy="59817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诗篇：119:72，你口中训言与我有益，胜于千万的金银。</a:t>
            </a: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很贵，现在金价不断上升，但人们还在购买留下作为收藏，然而，一个基督徒应该收藏在心中是神的话语。把神的话语当成财富宝藏</a:t>
            </a:r>
            <a:r>
              <a:rPr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吧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。是我们一生拥有的。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他不过期，不作废。不贬值，不淘汰。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当软弱时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-----神的话会帮助我们给我们力量。</a:t>
            </a: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当痛苦时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-----神的话会安慰我们使我们喜乐。</a:t>
            </a: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当迷茫时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-----神的话会引导我们走正确的道路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97173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5350" y="93345"/>
            <a:ext cx="7713980" cy="65817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新约目录</a:t>
            </a:r>
          </a:p>
        </p:txBody>
      </p:sp>
      <p:sp>
        <p:nvSpPr>
          <p:cNvPr id="1048696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标题 1"/>
          <p:cNvSpPr>
            <a:spLocks noGrp="1"/>
          </p:cNvSpPr>
          <p:nvPr>
            <p:ph type="title"/>
          </p:nvPr>
        </p:nvSpPr>
        <p:spPr>
          <a:xfrm>
            <a:off x="267970" y="328295"/>
            <a:ext cx="2685415" cy="315341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马太福音</a:t>
            </a:r>
            <a:b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马可福音</a:t>
            </a:r>
            <a:b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路加福音</a:t>
            </a:r>
            <a:b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约翰福音</a:t>
            </a:r>
            <a:b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使徒行传</a:t>
            </a:r>
          </a:p>
        </p:txBody>
      </p:sp>
      <p:sp>
        <p:nvSpPr>
          <p:cNvPr id="1048698" name="文本框 6"/>
          <p:cNvSpPr txBox="1"/>
          <p:nvPr/>
        </p:nvSpPr>
        <p:spPr>
          <a:xfrm>
            <a:off x="2953385" y="328295"/>
            <a:ext cx="3827780" cy="5715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罗马书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哥林多前书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哥林多后书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加拉太书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以弗所书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腓利比书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歌罗西书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贴撒罗尼迦前书 </a:t>
            </a: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帖撒罗尼迦后书</a:t>
            </a:r>
          </a:p>
        </p:txBody>
      </p:sp>
      <p:sp>
        <p:nvSpPr>
          <p:cNvPr id="1048699" name="文本框 7"/>
          <p:cNvSpPr txBox="1"/>
          <p:nvPr/>
        </p:nvSpPr>
        <p:spPr>
          <a:xfrm>
            <a:off x="6174105" y="328295"/>
            <a:ext cx="2752090" cy="2590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提摩太前书</a:t>
            </a:r>
          </a:p>
          <a:p>
            <a:r>
              <a:rPr lang="zh-CN" altLang="en-US" sz="40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提摩太后书</a:t>
            </a:r>
          </a:p>
          <a:p>
            <a:r>
              <a:rPr lang="zh-CN" altLang="en-US" sz="40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提多书</a:t>
            </a:r>
          </a:p>
          <a:p>
            <a:r>
              <a:rPr lang="zh-CN" altLang="en-US" sz="40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腓利门书</a:t>
            </a:r>
          </a:p>
        </p:txBody>
      </p:sp>
      <p:sp>
        <p:nvSpPr>
          <p:cNvPr id="1048700" name="文本框 8"/>
          <p:cNvSpPr txBox="1"/>
          <p:nvPr/>
        </p:nvSpPr>
        <p:spPr>
          <a:xfrm>
            <a:off x="9143365" y="219075"/>
            <a:ext cx="2768600" cy="5715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希伯来书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雅各书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彼得前书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彼得后书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约翰一书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约翰二书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约翰三书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犹大书</a:t>
            </a:r>
          </a:p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启示录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新约目录简称</a:t>
            </a:r>
          </a:p>
        </p:txBody>
      </p:sp>
      <p:sp>
        <p:nvSpPr>
          <p:cNvPr id="1048702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一简称</a:t>
            </a:r>
          </a:p>
        </p:txBody>
      </p:sp>
      <p:sp>
        <p:nvSpPr>
          <p:cNvPr id="1048704" name="内容占位符 2"/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468906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太可路约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徒罗林林</a:t>
            </a:r>
            <a:endParaRPr lang="en-US" altLang="zh-CN" sz="3600" b="1" dirty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加弗腓西 </a:t>
            </a:r>
            <a:endParaRPr lang="en-US" altLang="zh-CN" sz="36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帖帖提提</a:t>
            </a:r>
            <a:endParaRPr lang="en-US" altLang="zh-CN" sz="3600" b="1" dirty="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多门来雅  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彼彼约约约犹启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8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8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8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8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8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8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48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8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48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8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8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8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5" name="标题 1"/>
          <p:cNvSpPr>
            <a:spLocks noGrp="1"/>
          </p:cNvSpPr>
          <p:nvPr>
            <p:ph type="title"/>
          </p:nvPr>
        </p:nvSpPr>
        <p:spPr>
          <a:xfrm>
            <a:off x="846268" y="376654"/>
            <a:ext cx="9875520" cy="1210235"/>
          </a:xfrm>
        </p:spPr>
        <p:txBody>
          <a:bodyPr>
            <a:normAutofit/>
          </a:bodyPr>
          <a:lstStyle/>
          <a:p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en-US" altLang="zh-CN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小故事（一）</a:t>
            </a:r>
          </a:p>
        </p:txBody>
      </p:sp>
      <p:sp>
        <p:nvSpPr>
          <p:cNvPr id="1048706" name="内容占位符 2"/>
          <p:cNvSpPr>
            <a:spLocks noGrp="1"/>
          </p:cNvSpPr>
          <p:nvPr>
            <p:ph idx="1"/>
          </p:nvPr>
        </p:nvSpPr>
        <p:spPr>
          <a:xfrm>
            <a:off x="1143001" y="2057400"/>
            <a:ext cx="3536575" cy="403860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太可路约四人行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徒罗走向罗马城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路途遥远迷了路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林中转圈找出路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加弗腓西来帮忙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48707" name="文本框 3"/>
          <p:cNvSpPr txBox="1"/>
          <p:nvPr/>
        </p:nvSpPr>
        <p:spPr>
          <a:xfrm flipH="1" flipV="1">
            <a:off x="2479696" y="3892034"/>
            <a:ext cx="4252798" cy="56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48708" name="文本框 4"/>
          <p:cNvSpPr txBox="1"/>
          <p:nvPr/>
        </p:nvSpPr>
        <p:spPr>
          <a:xfrm>
            <a:off x="6732494" y="2079812"/>
            <a:ext cx="3989294" cy="254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帖帖提提真热心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多门来雅四兄弟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彼前彼后三约起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犹启等着好消息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8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8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8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8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8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8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48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8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48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8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8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8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48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48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8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48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48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48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: 圆角 13"/>
          <p:cNvSpPr/>
          <p:nvPr/>
        </p:nvSpPr>
        <p:spPr>
          <a:xfrm>
            <a:off x="860612" y="2250141"/>
            <a:ext cx="1619084" cy="5436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0" name="矩形: 圆角 14"/>
          <p:cNvSpPr/>
          <p:nvPr/>
        </p:nvSpPr>
        <p:spPr>
          <a:xfrm>
            <a:off x="779930" y="2904565"/>
            <a:ext cx="815788" cy="4482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1" name="矩形: 圆角 15"/>
          <p:cNvSpPr/>
          <p:nvPr/>
        </p:nvSpPr>
        <p:spPr>
          <a:xfrm>
            <a:off x="779930" y="4153644"/>
            <a:ext cx="502023" cy="44823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2" name="标题 1"/>
          <p:cNvSpPr txBox="1"/>
          <p:nvPr/>
        </p:nvSpPr>
        <p:spPr>
          <a:xfrm>
            <a:off x="227703" y="282456"/>
            <a:ext cx="9875520" cy="959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en-US" altLang="zh-CN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小故事（一）</a:t>
            </a:r>
          </a:p>
        </p:txBody>
      </p:sp>
      <p:sp>
        <p:nvSpPr>
          <p:cNvPr id="1048713" name="矩形: 圆角 16"/>
          <p:cNvSpPr/>
          <p:nvPr/>
        </p:nvSpPr>
        <p:spPr>
          <a:xfrm>
            <a:off x="786176" y="4743524"/>
            <a:ext cx="1693520" cy="4725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4" name="内容占位符 2"/>
          <p:cNvSpPr txBox="1"/>
          <p:nvPr/>
        </p:nvSpPr>
        <p:spPr>
          <a:xfrm>
            <a:off x="497840" y="2250440"/>
            <a:ext cx="5633720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89992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275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499995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太可路约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四人行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徒罗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走向罗马城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路途遥远迷了路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林 </a:t>
            </a:r>
            <a:r>
              <a:rPr lang="zh-CN" altLang="en-US" sz="20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（林前 林后）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中转圈找出路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加弗腓西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来帮忙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48715" name="矩形: 圆角 17"/>
          <p:cNvSpPr/>
          <p:nvPr/>
        </p:nvSpPr>
        <p:spPr>
          <a:xfrm>
            <a:off x="5749589" y="2229299"/>
            <a:ext cx="1667435" cy="5647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6" name="矩形: 圆角 18"/>
          <p:cNvSpPr/>
          <p:nvPr/>
        </p:nvSpPr>
        <p:spPr>
          <a:xfrm flipH="1" flipV="1">
            <a:off x="5843418" y="2878642"/>
            <a:ext cx="1685365" cy="4563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7" name="矩形: 圆角 21"/>
          <p:cNvSpPr/>
          <p:nvPr/>
        </p:nvSpPr>
        <p:spPr>
          <a:xfrm>
            <a:off x="5843569" y="3516331"/>
            <a:ext cx="2483223" cy="4831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8" name="矩形: 圆角 22"/>
          <p:cNvSpPr/>
          <p:nvPr/>
        </p:nvSpPr>
        <p:spPr>
          <a:xfrm>
            <a:off x="5843569" y="4180689"/>
            <a:ext cx="901909" cy="48319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19" name="文本框 6"/>
          <p:cNvSpPr txBox="1"/>
          <p:nvPr/>
        </p:nvSpPr>
        <p:spPr>
          <a:xfrm>
            <a:off x="5520055" y="2250440"/>
            <a:ext cx="5601335" cy="302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帖帖提提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（帖前 帖后 提前 提后）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真热心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多门来雅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四兄弟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彼前彼后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三约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（约一 约二约三）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起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anose="020B0503020204020204" pitchFamily="34" charset="0"/>
              <a:buChar char="•"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犹启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等着好消息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0" name="标题 1"/>
          <p:cNvSpPr>
            <a:spLocks noGrp="1"/>
          </p:cNvSpPr>
          <p:nvPr>
            <p:ph type="title"/>
          </p:nvPr>
        </p:nvSpPr>
        <p:spPr>
          <a:xfrm>
            <a:off x="363071" y="349624"/>
            <a:ext cx="9875520" cy="1356360"/>
          </a:xfrm>
        </p:spPr>
        <p:txBody>
          <a:bodyPr/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小故事（二）</a:t>
            </a:r>
          </a:p>
        </p:txBody>
      </p:sp>
      <p:sp>
        <p:nvSpPr>
          <p:cNvPr id="1048721" name="内容占位符 2"/>
          <p:cNvSpPr>
            <a:spLocks noGrp="1"/>
          </p:cNvSpPr>
          <p:nvPr>
            <p:ph idx="1"/>
          </p:nvPr>
        </p:nvSpPr>
        <p:spPr>
          <a:xfrm>
            <a:off x="363071" y="1609165"/>
            <a:ext cx="9872871" cy="496196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太可路约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带着门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徒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去往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马，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首先到了哥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多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上以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所直往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腓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利比，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到了歌罗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，最后到了年轻的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帖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撒罗尼迦，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遇见了忠心的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摩太和提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神向他们开传道的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门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到主的兄弟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雅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各家，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彼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得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翰，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犹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大一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启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向前出发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标题 1"/>
          <p:cNvSpPr>
            <a:spLocks noGrp="1"/>
          </p:cNvSpPr>
          <p:nvPr>
            <p:ph type="title"/>
          </p:nvPr>
        </p:nvSpPr>
        <p:spPr>
          <a:xfrm>
            <a:off x="914400" y="378460"/>
            <a:ext cx="10363200" cy="1242060"/>
          </a:xfrm>
        </p:spPr>
        <p:txBody>
          <a:bodyPr/>
          <a:lstStyle/>
          <a:p>
            <a:r>
              <a:rPr lang="zh-CN" altLang="en-US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目录的简称</a:t>
            </a:r>
          </a:p>
        </p:txBody>
      </p:sp>
      <p:sp>
        <p:nvSpPr>
          <p:cNvPr id="1048723" name="内容占位符 2"/>
          <p:cNvSpPr>
            <a:spLocks noGrp="1"/>
          </p:cNvSpPr>
          <p:nvPr>
            <p:ph idx="1"/>
          </p:nvPr>
        </p:nvSpPr>
        <p:spPr>
          <a:xfrm>
            <a:off x="368300" y="1620520"/>
            <a:ext cx="11504295" cy="5020310"/>
          </a:xfrm>
        </p:spPr>
        <p:txBody>
          <a:bodyPr/>
          <a:lstStyle/>
          <a:p>
            <a:r>
              <a:rPr lang="zh-CN" altLang="en-US" sz="40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创出利民申       书士得撒撒      王王代代拉尼斯  </a:t>
            </a:r>
          </a:p>
          <a:p>
            <a:r>
              <a:rPr lang="zh-CN" altLang="en-US" sz="40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伯诗箴传歌       赛耶哀结但      何珥摩俄拿弥鸿 </a:t>
            </a:r>
          </a:p>
          <a:p>
            <a:r>
              <a:rPr lang="zh-CN" altLang="en-US" sz="40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哈番该雅玛</a:t>
            </a:r>
          </a:p>
          <a:p>
            <a:pPr marL="0" indent="0">
              <a:buNone/>
            </a:pPr>
            <a:endParaRPr lang="zh-CN" altLang="en-US" sz="40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太可路约徒                         罗林林加弗腓西   </a:t>
            </a:r>
          </a:p>
          <a:p>
            <a:r>
              <a:rPr lang="zh-CN" altLang="en-US" sz="4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贴贴提提多门来                  雅彼彼约三犹启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2" name="Object 0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r:id="rId3" imgW="6858000" imgH="800100" progId="Paint.Picture">
                  <p:embed/>
                </p:oleObj>
              </mc:Choice>
              <mc:Fallback>
                <p:oleObj r:id="rId3" imgW="6858000" imgH="800100" progId="Paint.Picture">
                  <p:embed/>
                  <p:pic>
                    <p:nvPicPr>
                      <p:cNvPr id="2097174" name="图片 3146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724" name="Rectangle 2"/>
          <p:cNvSpPr>
            <a:spLocks noGrp="1"/>
          </p:cNvSpPr>
          <p:nvPr>
            <p:ph type="title" hasCustomPrompt="1"/>
          </p:nvPr>
        </p:nvSpPr>
        <p:spPr>
          <a:xfrm>
            <a:off x="3952875" y="214313"/>
            <a:ext cx="4038600" cy="685800"/>
          </a:xfrm>
        </p:spPr>
        <p:txBody>
          <a:bodyPr wrap="square" lIns="91440" tIns="45720" rIns="91440" bIns="45720" anchor="ctr"/>
          <a:lstStyle/>
          <a:p>
            <a:pPr algn="r" eaLnBrk="1" hangingPunct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旧约的结构</a:t>
            </a:r>
            <a:endParaRPr lang="ko-KR" altLang="en-US" sz="54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725" name="Rectangle 4"/>
          <p:cNvSpPr/>
          <p:nvPr/>
        </p:nvSpPr>
        <p:spPr>
          <a:xfrm>
            <a:off x="2514600" y="1447800"/>
            <a:ext cx="1752600" cy="3505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26" name="Rectangle 5"/>
          <p:cNvSpPr/>
          <p:nvPr/>
        </p:nvSpPr>
        <p:spPr>
          <a:xfrm>
            <a:off x="5257800" y="1447800"/>
            <a:ext cx="1752600" cy="990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27" name="Rectangle 6"/>
          <p:cNvSpPr/>
          <p:nvPr/>
        </p:nvSpPr>
        <p:spPr>
          <a:xfrm>
            <a:off x="8058150" y="1447800"/>
            <a:ext cx="1752600" cy="3505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28" name="Line 9"/>
          <p:cNvSpPr/>
          <p:nvPr/>
        </p:nvSpPr>
        <p:spPr>
          <a:xfrm flipH="1">
            <a:off x="2514600" y="2438400"/>
            <a:ext cx="1752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29" name="Line 10"/>
          <p:cNvSpPr/>
          <p:nvPr/>
        </p:nvSpPr>
        <p:spPr>
          <a:xfrm flipH="1">
            <a:off x="8062913" y="2438400"/>
            <a:ext cx="1752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30" name="Text Box 11"/>
          <p:cNvSpPr txBox="1"/>
          <p:nvPr/>
        </p:nvSpPr>
        <p:spPr>
          <a:xfrm>
            <a:off x="2752725" y="5181600"/>
            <a:ext cx="15240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历史书</a:t>
            </a:r>
            <a:endParaRPr lang="ko-KR" altLang="en-US" sz="28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1" name="Text Box 12"/>
          <p:cNvSpPr txBox="1"/>
          <p:nvPr/>
        </p:nvSpPr>
        <p:spPr>
          <a:xfrm>
            <a:off x="5562600" y="5167313"/>
            <a:ext cx="19050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诗歌书</a:t>
            </a:r>
            <a:endParaRPr lang="ko-KR" altLang="en-US" sz="28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2" name="Text Box 13"/>
          <p:cNvSpPr txBox="1"/>
          <p:nvPr/>
        </p:nvSpPr>
        <p:spPr>
          <a:xfrm>
            <a:off x="8320088" y="5153025"/>
            <a:ext cx="19050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先知书</a:t>
            </a:r>
            <a:endParaRPr lang="ko-KR" altLang="en-US" sz="28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3" name="Text Box 15"/>
          <p:cNvSpPr txBox="1"/>
          <p:nvPr/>
        </p:nvSpPr>
        <p:spPr>
          <a:xfrm>
            <a:off x="2909888" y="5791200"/>
            <a:ext cx="12192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chemeClr val="accent2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17</a:t>
            </a:r>
            <a:r>
              <a:rPr lang="zh-CN" altLang="en-US" sz="2800" b="1" dirty="0">
                <a:solidFill>
                  <a:schemeClr val="accent2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chemeClr val="accent2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4" name="Text Box 16"/>
          <p:cNvSpPr txBox="1"/>
          <p:nvPr/>
        </p:nvSpPr>
        <p:spPr>
          <a:xfrm>
            <a:off x="5853113" y="5791200"/>
            <a:ext cx="12192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chemeClr val="accent2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5</a:t>
            </a:r>
            <a:r>
              <a:rPr lang="zh-CN" altLang="en-US" sz="2800" b="1" dirty="0">
                <a:solidFill>
                  <a:schemeClr val="accent2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chemeClr val="accent2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5" name="Text Box 17"/>
          <p:cNvSpPr txBox="1"/>
          <p:nvPr/>
        </p:nvSpPr>
        <p:spPr>
          <a:xfrm>
            <a:off x="8486775" y="5791200"/>
            <a:ext cx="12192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chemeClr val="accent2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17</a:t>
            </a:r>
            <a:r>
              <a:rPr lang="zh-CN" altLang="en-US" sz="2800" b="1" dirty="0">
                <a:solidFill>
                  <a:schemeClr val="accent2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chemeClr val="accent2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36" name="Text Box 18"/>
          <p:cNvSpPr txBox="1">
            <a:spLocks noChangeArrowheads="1"/>
          </p:cNvSpPr>
          <p:nvPr/>
        </p:nvSpPr>
        <p:spPr bwMode="auto">
          <a:xfrm>
            <a:off x="2628900" y="1449388"/>
            <a:ext cx="1600200" cy="1031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律法书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(5</a:t>
            </a: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卷</a:t>
            </a: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)</a:t>
            </a:r>
            <a:endParaRPr lang="en-US" altLang="ko-KR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048737" name="Text Box 19"/>
          <p:cNvSpPr txBox="1">
            <a:spLocks noChangeArrowheads="1"/>
          </p:cNvSpPr>
          <p:nvPr/>
        </p:nvSpPr>
        <p:spPr bwMode="auto">
          <a:xfrm>
            <a:off x="2590800" y="2909888"/>
            <a:ext cx="1600200" cy="124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历史书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(12</a:t>
            </a: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卷</a:t>
            </a: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)</a:t>
            </a:r>
            <a:endParaRPr lang="en-US" altLang="ko-KR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048738" name="Text Box 20"/>
          <p:cNvSpPr txBox="1">
            <a:spLocks noChangeArrowheads="1"/>
          </p:cNvSpPr>
          <p:nvPr/>
        </p:nvSpPr>
        <p:spPr bwMode="auto">
          <a:xfrm>
            <a:off x="5314950" y="1466850"/>
            <a:ext cx="1600200" cy="10312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诗歌书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(5</a:t>
            </a: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卷</a:t>
            </a: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)</a:t>
            </a:r>
            <a:endParaRPr lang="en-US" altLang="ko-KR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048739" name="Text Box 21"/>
          <p:cNvSpPr txBox="1">
            <a:spLocks noChangeArrowheads="1"/>
          </p:cNvSpPr>
          <p:nvPr/>
        </p:nvSpPr>
        <p:spPr bwMode="auto">
          <a:xfrm>
            <a:off x="8034338" y="1462088"/>
            <a:ext cx="1814513" cy="1031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大先知书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(5</a:t>
            </a: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卷</a:t>
            </a: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)</a:t>
            </a:r>
            <a:endParaRPr lang="en-US" altLang="ko-KR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048740" name="Text Box 23"/>
          <p:cNvSpPr txBox="1">
            <a:spLocks noChangeArrowheads="1"/>
          </p:cNvSpPr>
          <p:nvPr/>
        </p:nvSpPr>
        <p:spPr bwMode="auto">
          <a:xfrm>
            <a:off x="8062913" y="2895600"/>
            <a:ext cx="1752600" cy="12445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先知书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(12</a:t>
            </a: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宋体" panose="02010600030101010101" pitchFamily="2" charset="-122"/>
                <a:cs typeface="+mn-ea"/>
              </a:rPr>
              <a:t>卷</a:t>
            </a:r>
            <a:r>
              <a:rPr lang="en-US" altLang="ko-KR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DotumChe" panose="020B0609000101010101" pitchFamily="49" charset="-127"/>
                <a:ea typeface="DotumChe" panose="020B0609000101010101" pitchFamily="49" charset="-127"/>
                <a:cs typeface="+mn-ea"/>
              </a:rPr>
              <a:t>)</a:t>
            </a:r>
            <a:endParaRPr lang="en-US" altLang="ko-KR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4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4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4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4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4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48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8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48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48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8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48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8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48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5" grpId="0" bldLvl="0" animBg="1"/>
      <p:bldP spid="1048726" grpId="0" bldLvl="0" animBg="1"/>
      <p:bldP spid="1048727" grpId="0" bldLvl="0" animBg="1"/>
      <p:bldP spid="1048730" grpId="0"/>
      <p:bldP spid="1048731" grpId="0"/>
      <p:bldP spid="1048732" grpId="0"/>
      <p:bldP spid="1048733" grpId="0"/>
      <p:bldP spid="1048734" grpId="0"/>
      <p:bldP spid="1048735" grpId="0"/>
      <p:bldP spid="1048736" grpId="0" bldLvl="0" animBg="1"/>
      <p:bldP spid="1048737" grpId="0" bldLvl="0" animBg="1"/>
      <p:bldP spid="1048738" grpId="0" bldLvl="0" animBg="1"/>
      <p:bldP spid="1048739" grpId="0" bldLvl="0" animBg="1"/>
      <p:bldP spid="10487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内容占位符 2"/>
          <p:cNvSpPr>
            <a:spLocks noGrp="1"/>
          </p:cNvSpPr>
          <p:nvPr>
            <p:ph idx="1"/>
          </p:nvPr>
        </p:nvSpPr>
        <p:spPr>
          <a:xfrm>
            <a:off x="208280" y="1483995"/>
            <a:ext cx="11983720" cy="537400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前后写作的时间共计1600年。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多位不同职业的人所写成，作者包括：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君王、农夫、哲学家、渔夫、诗人、政论家及学者等等：</a:t>
            </a:r>
            <a:endParaRPr lang="zh-CN" altLang="en-US" sz="3200" b="1"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摩西是政治领袖，在埃及的大学里受过教育与训练。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彼得是一个渔夫。</a:t>
            </a: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阿摩司是一个牧人。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约书亚是一个军事首领。</a:t>
            </a: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尼希米是一个斟酒者。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但以理是宰相。</a:t>
            </a: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路加是医生。</a:t>
            </a: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所罗门是君王。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马太是税吏。</a:t>
            </a:r>
            <a:r>
              <a:rPr lang="en-US" altLang="zh-CN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保罗是犹太人的教师。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3200" b="1">
              <a:solidFill>
                <a:srgbClr val="00206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592" name="文本框 3"/>
          <p:cNvSpPr txBox="1"/>
          <p:nvPr/>
        </p:nvSpPr>
        <p:spPr>
          <a:xfrm>
            <a:off x="4657090" y="161290"/>
            <a:ext cx="33832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圣经的基本知识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Rectangle 2"/>
          <p:cNvSpPr/>
          <p:nvPr/>
        </p:nvSpPr>
        <p:spPr>
          <a:xfrm>
            <a:off x="2514600" y="3200400"/>
            <a:ext cx="1752600" cy="29718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2" name="AutoShape 3"/>
          <p:cNvSpPr/>
          <p:nvPr/>
        </p:nvSpPr>
        <p:spPr>
          <a:xfrm rot="5400000">
            <a:off x="2552700" y="3162300"/>
            <a:ext cx="723900" cy="800100"/>
          </a:xfrm>
          <a:prstGeom prst="rtTriangl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3" name="Rectangle 4"/>
          <p:cNvSpPr/>
          <p:nvPr/>
        </p:nvSpPr>
        <p:spPr>
          <a:xfrm>
            <a:off x="8081963" y="1666875"/>
            <a:ext cx="1752600" cy="12192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4" name="AutoShape 5"/>
          <p:cNvSpPr/>
          <p:nvPr/>
        </p:nvSpPr>
        <p:spPr>
          <a:xfrm rot="5400000">
            <a:off x="8115300" y="1624013"/>
            <a:ext cx="723900" cy="800100"/>
          </a:xfrm>
          <a:prstGeom prst="rtTriangle">
            <a:avLst/>
          </a:prstGeom>
          <a:solidFill>
            <a:srgbClr val="3366FF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5" name="Rectangle 6"/>
          <p:cNvSpPr/>
          <p:nvPr/>
        </p:nvSpPr>
        <p:spPr>
          <a:xfrm>
            <a:off x="5295900" y="1676400"/>
            <a:ext cx="1752600" cy="12192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6" name="AutoShape 7"/>
          <p:cNvSpPr/>
          <p:nvPr/>
        </p:nvSpPr>
        <p:spPr>
          <a:xfrm rot="5400000">
            <a:off x="5343525" y="1638300"/>
            <a:ext cx="723900" cy="800100"/>
          </a:xfrm>
          <a:prstGeom prst="rtTriangle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7" name="Rectangle 8"/>
          <p:cNvSpPr/>
          <p:nvPr/>
        </p:nvSpPr>
        <p:spPr>
          <a:xfrm>
            <a:off x="2514600" y="1676400"/>
            <a:ext cx="1752600" cy="12192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8" name="AutoShape 9"/>
          <p:cNvSpPr/>
          <p:nvPr/>
        </p:nvSpPr>
        <p:spPr>
          <a:xfrm rot="5400000">
            <a:off x="2552700" y="1638300"/>
            <a:ext cx="723900" cy="800100"/>
          </a:xfrm>
          <a:prstGeom prst="rtTriangl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49" name="Rectangle 10"/>
          <p:cNvSpPr/>
          <p:nvPr/>
        </p:nvSpPr>
        <p:spPr>
          <a:xfrm>
            <a:off x="8105775" y="3200400"/>
            <a:ext cx="1752600" cy="2971800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aphicFrame>
        <p:nvGraphicFramePr>
          <p:cNvPr id="4194313" name="Object 0"/>
          <p:cNvGraphicFramePr>
            <a:graphicFrameLocks/>
          </p:cNvGraphicFramePr>
          <p:nvPr/>
        </p:nvGraphicFramePr>
        <p:xfrm>
          <a:off x="1524000" y="0"/>
          <a:ext cx="9144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r:id="rId3" imgW="6858000" imgH="800100" progId="Paint.Picture">
                  <p:embed/>
                </p:oleObj>
              </mc:Choice>
              <mc:Fallback>
                <p:oleObj r:id="rId3" imgW="6858000" imgH="800100" progId="Paint.Picture">
                  <p:embed/>
                  <p:pic>
                    <p:nvPicPr>
                      <p:cNvPr id="2097176" name="图片 3075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750" name="Text Box 12"/>
          <p:cNvSpPr txBox="1"/>
          <p:nvPr/>
        </p:nvSpPr>
        <p:spPr>
          <a:xfrm>
            <a:off x="5105400" y="1219200"/>
            <a:ext cx="1600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endParaRPr lang="zh-CN" altLang="en-US" sz="24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751" name="Text Box 13"/>
          <p:cNvSpPr txBox="1"/>
          <p:nvPr/>
        </p:nvSpPr>
        <p:spPr>
          <a:xfrm>
            <a:off x="2438400" y="1066800"/>
            <a:ext cx="1600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endParaRPr lang="zh-CN" altLang="en-US" sz="24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171" name="Group 14"/>
          <p:cNvGrpSpPr/>
          <p:nvPr/>
        </p:nvGrpSpPr>
        <p:grpSpPr>
          <a:xfrm>
            <a:off x="2397125" y="1676400"/>
            <a:ext cx="1674813" cy="1117600"/>
            <a:chOff x="550" y="1056"/>
            <a:chExt cx="1055" cy="704"/>
          </a:xfrm>
        </p:grpSpPr>
        <p:sp>
          <p:nvSpPr>
            <p:cNvPr id="1048752" name="Text Box 15"/>
            <p:cNvSpPr txBox="1"/>
            <p:nvPr/>
          </p:nvSpPr>
          <p:spPr>
            <a:xfrm>
              <a:off x="837" y="1446"/>
              <a:ext cx="768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990099"/>
                  </a:solidFill>
                  <a:latin typeface="DotumChe" panose="020B0609000101010101" pitchFamily="49" charset="-127"/>
                  <a:ea typeface="宋体" panose="02010600030101010101" pitchFamily="2" charset="-122"/>
                </a:rPr>
                <a:t>律法书</a:t>
              </a:r>
              <a:endParaRPr lang="ko-KR" altLang="en-US" sz="2400" b="1" dirty="0">
                <a:solidFill>
                  <a:srgbClr val="990099"/>
                </a:solidFill>
                <a:latin typeface="DotumChe" panose="020B0609000101010101" pitchFamily="49" charset="-127"/>
                <a:ea typeface="宋体" panose="02010600030101010101" pitchFamily="2" charset="-122"/>
              </a:endParaRPr>
            </a:p>
          </p:txBody>
        </p:sp>
        <p:sp>
          <p:nvSpPr>
            <p:cNvPr id="1048753" name="Text Box 16"/>
            <p:cNvSpPr txBox="1"/>
            <p:nvPr/>
          </p:nvSpPr>
          <p:spPr>
            <a:xfrm>
              <a:off x="550" y="1056"/>
              <a:ext cx="3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latin typeface="HY헤드라인M" pitchFamily="18" charset="-127"/>
                  <a:ea typeface="HY헤드라인M" pitchFamily="18" charset="-127"/>
                </a:rPr>
                <a:t>5</a:t>
              </a:r>
            </a:p>
          </p:txBody>
        </p:sp>
      </p:grpSp>
      <p:grpSp>
        <p:nvGrpSpPr>
          <p:cNvPr id="172" name="Group 17"/>
          <p:cNvGrpSpPr/>
          <p:nvPr/>
        </p:nvGrpSpPr>
        <p:grpSpPr>
          <a:xfrm>
            <a:off x="8008938" y="1676400"/>
            <a:ext cx="1697037" cy="1155700"/>
            <a:chOff x="4085" y="1056"/>
            <a:chExt cx="1069" cy="728"/>
          </a:xfrm>
        </p:grpSpPr>
        <p:sp>
          <p:nvSpPr>
            <p:cNvPr id="1048754" name="Text Box 18"/>
            <p:cNvSpPr txBox="1"/>
            <p:nvPr/>
          </p:nvSpPr>
          <p:spPr>
            <a:xfrm>
              <a:off x="4233" y="1470"/>
              <a:ext cx="921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990099"/>
                  </a:solidFill>
                  <a:latin typeface="DotumChe" panose="020B0609000101010101" pitchFamily="49" charset="-127"/>
                  <a:ea typeface="宋体" panose="02010600030101010101" pitchFamily="2" charset="-122"/>
                </a:rPr>
                <a:t>大先知书</a:t>
              </a:r>
              <a:endParaRPr lang="ko-KR" altLang="en-US" sz="2400" b="1" dirty="0">
                <a:solidFill>
                  <a:srgbClr val="990099"/>
                </a:solidFill>
                <a:latin typeface="DotumChe" panose="020B0609000101010101" pitchFamily="49" charset="-127"/>
                <a:ea typeface="宋体" panose="02010600030101010101" pitchFamily="2" charset="-122"/>
              </a:endParaRPr>
            </a:p>
          </p:txBody>
        </p:sp>
        <p:sp>
          <p:nvSpPr>
            <p:cNvPr id="1048755" name="Text Box 19"/>
            <p:cNvSpPr txBox="1"/>
            <p:nvPr/>
          </p:nvSpPr>
          <p:spPr>
            <a:xfrm>
              <a:off x="4085" y="1056"/>
              <a:ext cx="3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latin typeface="HY헤드라인M" pitchFamily="18" charset="-127"/>
                  <a:ea typeface="HY헤드라인M" pitchFamily="18" charset="-127"/>
                </a:rPr>
                <a:t>5</a:t>
              </a:r>
            </a:p>
          </p:txBody>
        </p:sp>
      </p:grpSp>
      <p:grpSp>
        <p:nvGrpSpPr>
          <p:cNvPr id="173" name="Group 20"/>
          <p:cNvGrpSpPr/>
          <p:nvPr/>
        </p:nvGrpSpPr>
        <p:grpSpPr>
          <a:xfrm>
            <a:off x="5249863" y="1690688"/>
            <a:ext cx="1608137" cy="1079500"/>
            <a:chOff x="2347" y="1065"/>
            <a:chExt cx="1013" cy="680"/>
          </a:xfrm>
        </p:grpSpPr>
        <p:sp>
          <p:nvSpPr>
            <p:cNvPr id="1048756" name="Text Box 21"/>
            <p:cNvSpPr txBox="1"/>
            <p:nvPr/>
          </p:nvSpPr>
          <p:spPr>
            <a:xfrm>
              <a:off x="2592" y="1431"/>
              <a:ext cx="768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990099"/>
                  </a:solidFill>
                  <a:latin typeface="DotumChe" panose="020B0609000101010101" pitchFamily="49" charset="-127"/>
                  <a:ea typeface="宋体" panose="02010600030101010101" pitchFamily="2" charset="-122"/>
                </a:rPr>
                <a:t>诗歌书</a:t>
              </a:r>
              <a:endParaRPr lang="ko-KR" altLang="en-US" sz="2400" b="1" dirty="0">
                <a:solidFill>
                  <a:srgbClr val="990099"/>
                </a:solidFill>
                <a:latin typeface="DotumChe" panose="020B0609000101010101" pitchFamily="49" charset="-127"/>
                <a:ea typeface="DotumChe" panose="020B0609000101010101" pitchFamily="49" charset="-127"/>
              </a:endParaRPr>
            </a:p>
          </p:txBody>
        </p:sp>
        <p:sp>
          <p:nvSpPr>
            <p:cNvPr id="1048757" name="Text Box 22"/>
            <p:cNvSpPr txBox="1"/>
            <p:nvPr/>
          </p:nvSpPr>
          <p:spPr>
            <a:xfrm>
              <a:off x="2347" y="1065"/>
              <a:ext cx="3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latin typeface="HY헤드라인M" pitchFamily="18" charset="-127"/>
                  <a:ea typeface="HY헤드라인M" pitchFamily="18" charset="-127"/>
                </a:rPr>
                <a:t>5</a:t>
              </a:r>
            </a:p>
          </p:txBody>
        </p:sp>
      </p:grpSp>
      <p:grpSp>
        <p:nvGrpSpPr>
          <p:cNvPr id="174" name="Group 23"/>
          <p:cNvGrpSpPr/>
          <p:nvPr/>
        </p:nvGrpSpPr>
        <p:grpSpPr>
          <a:xfrm>
            <a:off x="2397125" y="3200400"/>
            <a:ext cx="1641475" cy="1717675"/>
            <a:chOff x="550" y="2016"/>
            <a:chExt cx="1034" cy="1082"/>
          </a:xfrm>
        </p:grpSpPr>
        <p:sp>
          <p:nvSpPr>
            <p:cNvPr id="1048758" name="Text Box 24"/>
            <p:cNvSpPr txBox="1"/>
            <p:nvPr/>
          </p:nvSpPr>
          <p:spPr>
            <a:xfrm>
              <a:off x="816" y="2784"/>
              <a:ext cx="768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990099"/>
                  </a:solidFill>
                  <a:latin typeface="DotumChe" panose="020B0609000101010101" pitchFamily="49" charset="-127"/>
                  <a:ea typeface="宋体" panose="02010600030101010101" pitchFamily="2" charset="-122"/>
                </a:rPr>
                <a:t>历史书</a:t>
              </a:r>
              <a:endParaRPr lang="ko-KR" altLang="en-US" sz="2400" b="1" dirty="0">
                <a:solidFill>
                  <a:srgbClr val="990099"/>
                </a:solidFill>
                <a:latin typeface="DotumChe" panose="020B0609000101010101" pitchFamily="49" charset="-127"/>
                <a:ea typeface="宋体" panose="02010600030101010101" pitchFamily="2" charset="-122"/>
              </a:endParaRPr>
            </a:p>
          </p:txBody>
        </p:sp>
        <p:sp>
          <p:nvSpPr>
            <p:cNvPr id="1048759" name="Text Box 25"/>
            <p:cNvSpPr txBox="1"/>
            <p:nvPr/>
          </p:nvSpPr>
          <p:spPr>
            <a:xfrm>
              <a:off x="550" y="2016"/>
              <a:ext cx="3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latin typeface="HY헤드라인M" pitchFamily="18" charset="-127"/>
                  <a:ea typeface="HY헤드라인M" pitchFamily="18" charset="-127"/>
                </a:rPr>
                <a:t>12</a:t>
              </a:r>
            </a:p>
          </p:txBody>
        </p:sp>
      </p:grpSp>
      <p:sp>
        <p:nvSpPr>
          <p:cNvPr id="1048760" name="Rectangle 26"/>
          <p:cNvSpPr>
            <a:spLocks noGrp="1"/>
          </p:cNvSpPr>
          <p:nvPr>
            <p:ph type="title" hasCustomPrompt="1"/>
          </p:nvPr>
        </p:nvSpPr>
        <p:spPr>
          <a:xfrm>
            <a:off x="3738563" y="0"/>
            <a:ext cx="4191000" cy="838200"/>
          </a:xfrm>
        </p:spPr>
        <p:txBody>
          <a:bodyPr wrap="square" lIns="91440" tIns="45720" rIns="91440" bIns="45720" anchor="ctr"/>
          <a:lstStyle/>
          <a:p>
            <a:pPr algn="r" eaLnBrk="1" hangingPunct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旧约的结构</a:t>
            </a:r>
            <a:endParaRPr lang="ko-KR" altLang="en-US" sz="54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grpSp>
        <p:nvGrpSpPr>
          <p:cNvPr id="175" name="Group 27"/>
          <p:cNvGrpSpPr/>
          <p:nvPr/>
        </p:nvGrpSpPr>
        <p:grpSpPr>
          <a:xfrm>
            <a:off x="5105400" y="3810000"/>
            <a:ext cx="2209800" cy="2286000"/>
            <a:chOff x="2256" y="2400"/>
            <a:chExt cx="1392" cy="1440"/>
          </a:xfrm>
        </p:grpSpPr>
        <p:sp>
          <p:nvSpPr>
            <p:cNvPr id="1048761" name="AutoShape 28"/>
            <p:cNvSpPr/>
            <p:nvPr/>
          </p:nvSpPr>
          <p:spPr>
            <a:xfrm>
              <a:off x="2256" y="2400"/>
              <a:ext cx="1392" cy="1104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 wrap="none" anchor="ctr"/>
            <a:lstStyle/>
            <a:p>
              <a:pPr algn="ctr" latinLnBrk="1"/>
              <a:endParaRPr lang="ko-KR" altLang="en-US" sz="1200" dirty="0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048762" name="AutoShape 29"/>
            <p:cNvSpPr>
              <a:spLocks noChangeAspect="1"/>
            </p:cNvSpPr>
            <p:nvPr/>
          </p:nvSpPr>
          <p:spPr>
            <a:xfrm rot="10800000">
              <a:off x="2256" y="2736"/>
              <a:ext cx="1392" cy="1104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 wrap="none" anchor="ctr"/>
            <a:lstStyle/>
            <a:p>
              <a:pPr algn="ctr" latinLnBrk="1"/>
              <a:endParaRPr lang="ko-KR" altLang="en-US" sz="1200" dirty="0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</p:grpSp>
      <p:sp>
        <p:nvSpPr>
          <p:cNvPr id="1048763" name="AutoShape 30"/>
          <p:cNvSpPr/>
          <p:nvPr/>
        </p:nvSpPr>
        <p:spPr>
          <a:xfrm rot="5400000">
            <a:off x="8134350" y="3162300"/>
            <a:ext cx="723900" cy="800100"/>
          </a:xfrm>
          <a:prstGeom prst="rtTriangle">
            <a:avLst/>
          </a:prstGeom>
          <a:solidFill>
            <a:srgbClr val="3366FF"/>
          </a:solidFill>
          <a:ln w="9525">
            <a:noFill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176" name="Group 31"/>
          <p:cNvGrpSpPr/>
          <p:nvPr/>
        </p:nvGrpSpPr>
        <p:grpSpPr>
          <a:xfrm>
            <a:off x="8008938" y="3200400"/>
            <a:ext cx="1820862" cy="1793875"/>
            <a:chOff x="4085" y="2016"/>
            <a:chExt cx="1147" cy="1130"/>
          </a:xfrm>
        </p:grpSpPr>
        <p:sp>
          <p:nvSpPr>
            <p:cNvPr id="1048764" name="Text Box 32"/>
            <p:cNvSpPr txBox="1"/>
            <p:nvPr/>
          </p:nvSpPr>
          <p:spPr>
            <a:xfrm>
              <a:off x="4272" y="2832"/>
              <a:ext cx="960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990099"/>
                  </a:solidFill>
                  <a:latin typeface="DotumChe" panose="020B0609000101010101" pitchFamily="49" charset="-127"/>
                  <a:ea typeface="宋体" panose="02010600030101010101" pitchFamily="2" charset="-122"/>
                </a:rPr>
                <a:t>小先知书</a:t>
              </a:r>
              <a:endParaRPr lang="ko-KR" altLang="en-US" sz="2400" b="1" dirty="0">
                <a:solidFill>
                  <a:srgbClr val="990099"/>
                </a:solidFill>
                <a:latin typeface="DotumChe" panose="020B0609000101010101" pitchFamily="49" charset="-127"/>
                <a:ea typeface="宋体" panose="02010600030101010101" pitchFamily="2" charset="-122"/>
              </a:endParaRPr>
            </a:p>
          </p:txBody>
        </p:sp>
        <p:sp>
          <p:nvSpPr>
            <p:cNvPr id="1048765" name="Text Box 33"/>
            <p:cNvSpPr txBox="1"/>
            <p:nvPr/>
          </p:nvSpPr>
          <p:spPr>
            <a:xfrm>
              <a:off x="4085" y="2016"/>
              <a:ext cx="3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latin typeface="HY헤드라인M" pitchFamily="18" charset="-127"/>
                  <a:ea typeface="HY헤드라인M" pitchFamily="18" charset="-127"/>
                </a:rPr>
                <a:t>12</a:t>
              </a:r>
            </a:p>
          </p:txBody>
        </p:sp>
      </p:grp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4" name="Object 19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r:id="rId4" imgW="6858000" imgH="800100" progId="Paint.Picture">
                  <p:embed/>
                </p:oleObj>
              </mc:Choice>
              <mc:Fallback>
                <p:oleObj r:id="rId4" imgW="6858000" imgH="800100" progId="Paint.Picture">
                  <p:embed/>
                  <p:pic>
                    <p:nvPicPr>
                      <p:cNvPr id="2097178" name="图片 3079"/>
                      <p:cNvPicPr>
                        <a:picLocks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766" name="Text Box 7"/>
          <p:cNvSpPr txBox="1"/>
          <p:nvPr/>
        </p:nvSpPr>
        <p:spPr>
          <a:xfrm>
            <a:off x="8567738" y="2257425"/>
            <a:ext cx="10668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rgbClr val="0000CC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17</a:t>
            </a:r>
            <a:r>
              <a:rPr lang="zh-CN" altLang="en-US" sz="28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67" name="Text Box 8"/>
          <p:cNvSpPr txBox="1">
            <a:spLocks noChangeArrowheads="1"/>
          </p:cNvSpPr>
          <p:nvPr/>
        </p:nvSpPr>
        <p:spPr bwMode="auto">
          <a:xfrm>
            <a:off x="7444423" y="1143000"/>
            <a:ext cx="1933575" cy="7010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HY헤드라인M" pitchFamily="18" charset="-127"/>
                <a:ea typeface="宋体" panose="02010600030101010101" pitchFamily="2" charset="-122"/>
                <a:cs typeface="+mn-ea"/>
              </a:rPr>
              <a:t>补充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768" name="Text Box 9"/>
          <p:cNvSpPr txBox="1"/>
          <p:nvPr/>
        </p:nvSpPr>
        <p:spPr>
          <a:xfrm>
            <a:off x="2743200" y="2286000"/>
            <a:ext cx="13716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rgbClr val="0066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17</a:t>
            </a:r>
            <a:r>
              <a:rPr lang="zh-CN" altLang="en-US" sz="2800" b="1" dirty="0">
                <a:solidFill>
                  <a:srgbClr val="0066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rgbClr val="0066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69" name="Text Box 10"/>
          <p:cNvSpPr txBox="1"/>
          <p:nvPr/>
        </p:nvSpPr>
        <p:spPr>
          <a:xfrm>
            <a:off x="2286000" y="3429000"/>
            <a:ext cx="2133600" cy="12445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创世记卷</a:t>
            </a:r>
            <a:endParaRPr lang="ko-KR" altLang="en-US" sz="2800" b="1" dirty="0">
              <a:solidFill>
                <a:srgbClr val="0066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以斯帖记</a:t>
            </a:r>
            <a:endParaRPr lang="ko-KR" altLang="en-US" sz="2800" b="1" dirty="0">
              <a:solidFill>
                <a:srgbClr val="0066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70" name="Text Box 11"/>
          <p:cNvSpPr txBox="1"/>
          <p:nvPr/>
        </p:nvSpPr>
        <p:spPr>
          <a:xfrm>
            <a:off x="5791200" y="2286000"/>
            <a:ext cx="9906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800" b="1">
                <a:solidFill>
                  <a:srgbClr val="CC33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5</a:t>
            </a:r>
            <a:r>
              <a:rPr lang="zh-CN" altLang="en-US" sz="2800" b="1" dirty="0">
                <a:solidFill>
                  <a:srgbClr val="CC33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800" b="1" dirty="0">
              <a:solidFill>
                <a:srgbClr val="CC33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71" name="Text Box 12"/>
          <p:cNvSpPr txBox="1">
            <a:spLocks noChangeArrowheads="1"/>
          </p:cNvSpPr>
          <p:nvPr/>
        </p:nvSpPr>
        <p:spPr bwMode="auto">
          <a:xfrm>
            <a:off x="2590800" y="1143000"/>
            <a:ext cx="1371600" cy="7010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latinLnBrk="1">
              <a:spcBef>
                <a:spcPct val="50000"/>
              </a:spcBef>
              <a:buClrTx/>
              <a:buSzTx/>
              <a:buFontTx/>
            </a:pPr>
            <a:r>
              <a:rPr kumimoji="1" lang="zh-CN" altLang="en-US" sz="36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宋体" panose="02010600030101010101" pitchFamily="2" charset="-122"/>
                <a:cs typeface="+mn-cs"/>
              </a:rPr>
              <a:t>骨架</a:t>
            </a:r>
            <a:endParaRPr kumimoji="1" lang="ko-KR" altLang="en-US" sz="36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헤드라인M" pitchFamily="18" charset="-127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72" name="Text Box 13"/>
          <p:cNvSpPr txBox="1"/>
          <p:nvPr/>
        </p:nvSpPr>
        <p:spPr>
          <a:xfrm>
            <a:off x="5124450" y="3433763"/>
            <a:ext cx="1981200" cy="12445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约伯记至</a:t>
            </a:r>
            <a:endParaRPr lang="ko-KR" altLang="en-US" sz="2800" b="1" dirty="0">
              <a:solidFill>
                <a:srgbClr val="CC33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雅歌</a:t>
            </a:r>
            <a:endParaRPr lang="ko-KR" altLang="en-US" sz="2800" b="1" dirty="0">
              <a:solidFill>
                <a:srgbClr val="CC33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73" name="Text Box 14"/>
          <p:cNvSpPr txBox="1"/>
          <p:nvPr/>
        </p:nvSpPr>
        <p:spPr>
          <a:xfrm>
            <a:off x="7986713" y="3448050"/>
            <a:ext cx="2057400" cy="12445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以赛亚书至</a:t>
            </a:r>
            <a:endParaRPr lang="ko-KR" altLang="en-US" sz="28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玛拉记书</a:t>
            </a:r>
            <a:endParaRPr lang="ko-KR" altLang="en-US" sz="28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774" name="Rectangle 20"/>
          <p:cNvSpPr/>
          <p:nvPr/>
        </p:nvSpPr>
        <p:spPr>
          <a:xfrm>
            <a:off x="4024313" y="142875"/>
            <a:ext cx="3962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r" latinLnBrk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旧约的结构</a:t>
            </a:r>
            <a:endParaRPr lang="ko-KR" altLang="en-US" sz="54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7" grpId="0"/>
      <p:bldP spid="104877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5" name="Object 7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r:id="rId4" imgW="6858000" imgH="800100" progId="Paint.Picture">
                  <p:embed/>
                </p:oleObj>
              </mc:Choice>
              <mc:Fallback>
                <p:oleObj r:id="rId4" imgW="6858000" imgH="800100" progId="Paint.Picture">
                  <p:embed/>
                  <p:pic>
                    <p:nvPicPr>
                      <p:cNvPr id="2097180" name="图片 3082"/>
                      <p:cNvPicPr>
                        <a:picLocks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775" name="Rectangle 2"/>
          <p:cNvSpPr>
            <a:spLocks noGrp="1"/>
          </p:cNvSpPr>
          <p:nvPr>
            <p:ph type="title" hasCustomPrompt="1"/>
          </p:nvPr>
        </p:nvSpPr>
        <p:spPr>
          <a:xfrm>
            <a:off x="3881438" y="214313"/>
            <a:ext cx="5029200" cy="609600"/>
          </a:xfrm>
        </p:spPr>
        <p:txBody>
          <a:bodyPr wrap="square" lIns="91440" tIns="45720" rIns="91440" bIns="45720" anchor="ctr"/>
          <a:lstStyle/>
          <a:p>
            <a:pPr algn="r" eaLnBrk="1" hangingPunct="1"/>
            <a:r>
              <a:rPr lang="zh-CN" altLang="en-US" sz="5400" b="1" dirty="0">
                <a:solidFill>
                  <a:srgbClr val="990033"/>
                </a:solidFill>
                <a:latin typeface="HY헤드라인M" pitchFamily="18" charset="-127"/>
                <a:ea typeface="宋体" panose="02010600030101010101" pitchFamily="2" charset="-122"/>
              </a:rPr>
              <a:t>历史的高速公路</a:t>
            </a:r>
            <a:endParaRPr lang="ko-KR" altLang="en-US" sz="5400" b="1" dirty="0">
              <a:solidFill>
                <a:srgbClr val="990033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776" name="Text Box 5"/>
          <p:cNvSpPr txBox="1"/>
          <p:nvPr/>
        </p:nvSpPr>
        <p:spPr>
          <a:xfrm>
            <a:off x="3962400" y="1676400"/>
            <a:ext cx="1981200" cy="7010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HY헤드라인M" pitchFamily="18" charset="-127"/>
                <a:ea typeface="宋体" panose="02010600030101010101" pitchFamily="2" charset="-122"/>
              </a:rPr>
              <a:t>诗歌书</a:t>
            </a:r>
            <a:endParaRPr lang="ko-KR" altLang="en-US" sz="3600" b="1" dirty="0">
              <a:solidFill>
                <a:srgbClr val="FF0000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777" name="Text Box 8"/>
          <p:cNvSpPr txBox="1"/>
          <p:nvPr/>
        </p:nvSpPr>
        <p:spPr>
          <a:xfrm>
            <a:off x="6376988" y="5168900"/>
            <a:ext cx="19812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HY헤드라인M" pitchFamily="18" charset="-127"/>
                <a:ea typeface="宋体" panose="02010600030101010101" pitchFamily="2" charset="-122"/>
              </a:rPr>
              <a:t>先知书</a:t>
            </a:r>
            <a:endParaRPr lang="ko-KR" altLang="en-US" sz="3600" b="1" dirty="0">
              <a:solidFill>
                <a:srgbClr val="FF0000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778" name="Text Box 9"/>
          <p:cNvSpPr txBox="1"/>
          <p:nvPr/>
        </p:nvSpPr>
        <p:spPr>
          <a:xfrm>
            <a:off x="2809875" y="3476625"/>
            <a:ext cx="6670675" cy="8280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历史的高速公路</a:t>
            </a:r>
            <a:r>
              <a:rPr lang="en-US" altLang="ko-KR" sz="4400" b="1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(</a:t>
            </a:r>
            <a:r>
              <a:rPr lang="zh-CN" altLang="en-US" sz="4400" b="1" dirty="0">
                <a:solidFill>
                  <a:srgbClr val="FFFF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历史书</a:t>
            </a:r>
            <a:r>
              <a:rPr lang="en-US" altLang="ko-KR" sz="4400" b="1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)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6" grpId="0"/>
      <p:bldP spid="1048777" grpId="0"/>
      <p:bldP spid="104877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Rectangle 5"/>
          <p:cNvSpPr>
            <a:spLocks noChangeArrowheads="1"/>
          </p:cNvSpPr>
          <p:nvPr/>
        </p:nvSpPr>
        <p:spPr bwMode="auto">
          <a:xfrm>
            <a:off x="3071813" y="765175"/>
            <a:ext cx="1582737" cy="3587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出埃及记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85" name="Rectangle 5"/>
          <p:cNvSpPr>
            <a:spLocks noChangeArrowheads="1"/>
          </p:cNvSpPr>
          <p:nvPr/>
        </p:nvSpPr>
        <p:spPr bwMode="auto">
          <a:xfrm>
            <a:off x="3071813" y="1123950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利未记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86" name="Rectangle 5"/>
          <p:cNvSpPr>
            <a:spLocks noChangeArrowheads="1"/>
          </p:cNvSpPr>
          <p:nvPr/>
        </p:nvSpPr>
        <p:spPr bwMode="auto">
          <a:xfrm>
            <a:off x="3071813" y="1484313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民数记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87" name="Rectangle 5"/>
          <p:cNvSpPr>
            <a:spLocks noChangeArrowheads="1"/>
          </p:cNvSpPr>
          <p:nvPr/>
        </p:nvSpPr>
        <p:spPr bwMode="auto">
          <a:xfrm>
            <a:off x="3071813" y="1844675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申命记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88" name="Rectangle 5"/>
          <p:cNvSpPr>
            <a:spLocks noChangeArrowheads="1"/>
          </p:cNvSpPr>
          <p:nvPr/>
        </p:nvSpPr>
        <p:spPr bwMode="auto">
          <a:xfrm>
            <a:off x="3071813" y="2238375"/>
            <a:ext cx="1582737" cy="3587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约书亚记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89" name="Rectangle 5"/>
          <p:cNvSpPr>
            <a:spLocks noChangeArrowheads="1"/>
          </p:cNvSpPr>
          <p:nvPr/>
        </p:nvSpPr>
        <p:spPr bwMode="auto">
          <a:xfrm>
            <a:off x="3071813" y="2597150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士师记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0" name="Rectangle 5"/>
          <p:cNvSpPr>
            <a:spLocks noChangeArrowheads="1"/>
          </p:cNvSpPr>
          <p:nvPr/>
        </p:nvSpPr>
        <p:spPr bwMode="auto">
          <a:xfrm>
            <a:off x="3071813" y="2957513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路得记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1" name="Rectangle 5"/>
          <p:cNvSpPr>
            <a:spLocks noChangeArrowheads="1"/>
          </p:cNvSpPr>
          <p:nvPr/>
        </p:nvSpPr>
        <p:spPr bwMode="auto">
          <a:xfrm>
            <a:off x="3071813" y="3317875"/>
            <a:ext cx="1582737" cy="3587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撒母耳记上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2" name="Rectangle 5"/>
          <p:cNvSpPr>
            <a:spLocks noChangeArrowheads="1"/>
          </p:cNvSpPr>
          <p:nvPr/>
        </p:nvSpPr>
        <p:spPr bwMode="auto">
          <a:xfrm>
            <a:off x="3071813" y="3676650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撒母耳记下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3" name="Rectangle 5"/>
          <p:cNvSpPr>
            <a:spLocks noChangeArrowheads="1"/>
          </p:cNvSpPr>
          <p:nvPr/>
        </p:nvSpPr>
        <p:spPr bwMode="auto">
          <a:xfrm>
            <a:off x="3071813" y="4037013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列王记上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4" name="Rectangle 5"/>
          <p:cNvSpPr>
            <a:spLocks noChangeArrowheads="1"/>
          </p:cNvSpPr>
          <p:nvPr/>
        </p:nvSpPr>
        <p:spPr bwMode="auto">
          <a:xfrm>
            <a:off x="3071813" y="4397375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列王记下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5" name="Rectangle 5"/>
          <p:cNvSpPr>
            <a:spLocks noChangeArrowheads="1"/>
          </p:cNvSpPr>
          <p:nvPr/>
        </p:nvSpPr>
        <p:spPr bwMode="auto">
          <a:xfrm>
            <a:off x="3071813" y="4757738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历代志上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6" name="Rectangle 5"/>
          <p:cNvSpPr>
            <a:spLocks noChangeArrowheads="1"/>
          </p:cNvSpPr>
          <p:nvPr/>
        </p:nvSpPr>
        <p:spPr bwMode="auto">
          <a:xfrm>
            <a:off x="3071813" y="5118100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历代志下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7" name="Rectangle 5"/>
          <p:cNvSpPr>
            <a:spLocks noChangeArrowheads="1"/>
          </p:cNvSpPr>
          <p:nvPr/>
        </p:nvSpPr>
        <p:spPr bwMode="auto">
          <a:xfrm>
            <a:off x="3071813" y="5478463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以斯拉记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8" name="Rectangle 5"/>
          <p:cNvSpPr>
            <a:spLocks noChangeArrowheads="1"/>
          </p:cNvSpPr>
          <p:nvPr/>
        </p:nvSpPr>
        <p:spPr bwMode="auto">
          <a:xfrm>
            <a:off x="3071813" y="5838825"/>
            <a:ext cx="1582737" cy="3587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尼希米记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799" name="Rectangle 5"/>
          <p:cNvSpPr>
            <a:spLocks noChangeArrowheads="1"/>
          </p:cNvSpPr>
          <p:nvPr/>
        </p:nvSpPr>
        <p:spPr bwMode="auto">
          <a:xfrm>
            <a:off x="3071813" y="404813"/>
            <a:ext cx="1582737" cy="3603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创世记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0" name="Rectangle 5"/>
          <p:cNvSpPr>
            <a:spLocks noChangeArrowheads="1"/>
          </p:cNvSpPr>
          <p:nvPr/>
        </p:nvSpPr>
        <p:spPr bwMode="auto">
          <a:xfrm>
            <a:off x="3071813" y="6210300"/>
            <a:ext cx="158273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以斯帖记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1" name="Rectangle 5"/>
          <p:cNvSpPr>
            <a:spLocks noChangeArrowheads="1"/>
          </p:cNvSpPr>
          <p:nvPr/>
        </p:nvSpPr>
        <p:spPr bwMode="auto">
          <a:xfrm>
            <a:off x="5519738" y="549275"/>
            <a:ext cx="1582737" cy="3587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约伯记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2" name="Rectangle 5"/>
          <p:cNvSpPr>
            <a:spLocks noChangeArrowheads="1"/>
          </p:cNvSpPr>
          <p:nvPr/>
        </p:nvSpPr>
        <p:spPr bwMode="auto">
          <a:xfrm>
            <a:off x="5519738" y="908050"/>
            <a:ext cx="1582737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诗篇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3" name="Rectangle 5"/>
          <p:cNvSpPr>
            <a:spLocks noChangeArrowheads="1"/>
          </p:cNvSpPr>
          <p:nvPr/>
        </p:nvSpPr>
        <p:spPr bwMode="auto">
          <a:xfrm>
            <a:off x="5519738" y="1268413"/>
            <a:ext cx="1582737" cy="3603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箴言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4" name="Rectangle 5"/>
          <p:cNvSpPr>
            <a:spLocks noChangeArrowheads="1"/>
          </p:cNvSpPr>
          <p:nvPr/>
        </p:nvSpPr>
        <p:spPr bwMode="auto">
          <a:xfrm>
            <a:off x="5519738" y="1628775"/>
            <a:ext cx="1582737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传道书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5" name="Rectangle 5"/>
          <p:cNvSpPr>
            <a:spLocks noChangeArrowheads="1"/>
          </p:cNvSpPr>
          <p:nvPr/>
        </p:nvSpPr>
        <p:spPr bwMode="auto">
          <a:xfrm>
            <a:off x="5519738" y="1989138"/>
            <a:ext cx="1582737" cy="3603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雅歌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6" name="Rectangle 5"/>
          <p:cNvSpPr>
            <a:spLocks noChangeArrowheads="1"/>
          </p:cNvSpPr>
          <p:nvPr/>
        </p:nvSpPr>
        <p:spPr bwMode="auto">
          <a:xfrm>
            <a:off x="7967663" y="476250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以赛亚书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7" name="Rectangle 5"/>
          <p:cNvSpPr>
            <a:spLocks noChangeArrowheads="1"/>
          </p:cNvSpPr>
          <p:nvPr/>
        </p:nvSpPr>
        <p:spPr bwMode="auto">
          <a:xfrm>
            <a:off x="7967663" y="836613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耶利米书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8" name="Rectangle 5"/>
          <p:cNvSpPr>
            <a:spLocks noChangeArrowheads="1"/>
          </p:cNvSpPr>
          <p:nvPr/>
        </p:nvSpPr>
        <p:spPr bwMode="auto">
          <a:xfrm>
            <a:off x="7967663" y="1196975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耶利米哀歌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09" name="Rectangle 5"/>
          <p:cNvSpPr>
            <a:spLocks noChangeArrowheads="1"/>
          </p:cNvSpPr>
          <p:nvPr/>
        </p:nvSpPr>
        <p:spPr bwMode="auto">
          <a:xfrm>
            <a:off x="7967663" y="1557338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以西结书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0" name="Rectangle 5"/>
          <p:cNvSpPr>
            <a:spLocks noChangeArrowheads="1"/>
          </p:cNvSpPr>
          <p:nvPr/>
        </p:nvSpPr>
        <p:spPr bwMode="auto">
          <a:xfrm>
            <a:off x="7967663" y="1917700"/>
            <a:ext cx="1582737" cy="3587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但以理书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1" name="Rectangle 5"/>
          <p:cNvSpPr>
            <a:spLocks noChangeArrowheads="1"/>
          </p:cNvSpPr>
          <p:nvPr/>
        </p:nvSpPr>
        <p:spPr bwMode="auto">
          <a:xfrm>
            <a:off x="7967663" y="2276475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何西阿书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2" name="Rectangle 5"/>
          <p:cNvSpPr>
            <a:spLocks noChangeArrowheads="1"/>
          </p:cNvSpPr>
          <p:nvPr/>
        </p:nvSpPr>
        <p:spPr bwMode="auto">
          <a:xfrm>
            <a:off x="7967663" y="2636838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约珥书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3" name="Rectangle 5"/>
          <p:cNvSpPr>
            <a:spLocks noChangeArrowheads="1"/>
          </p:cNvSpPr>
          <p:nvPr/>
        </p:nvSpPr>
        <p:spPr bwMode="auto">
          <a:xfrm>
            <a:off x="7967663" y="2997200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阿摩司书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4" name="Rectangle 5"/>
          <p:cNvSpPr>
            <a:spLocks noChangeArrowheads="1"/>
          </p:cNvSpPr>
          <p:nvPr/>
        </p:nvSpPr>
        <p:spPr bwMode="auto">
          <a:xfrm>
            <a:off x="7967663" y="3357563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俄巴底亚书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5" name="Rectangle 5"/>
          <p:cNvSpPr>
            <a:spLocks noChangeArrowheads="1"/>
          </p:cNvSpPr>
          <p:nvPr/>
        </p:nvSpPr>
        <p:spPr bwMode="auto">
          <a:xfrm>
            <a:off x="7967663" y="3717925"/>
            <a:ext cx="1582737" cy="3587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约拿书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6" name="Rectangle 5"/>
          <p:cNvSpPr>
            <a:spLocks noChangeArrowheads="1"/>
          </p:cNvSpPr>
          <p:nvPr/>
        </p:nvSpPr>
        <p:spPr bwMode="auto">
          <a:xfrm>
            <a:off x="7967663" y="4076700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弥迦书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7" name="Rectangle 5"/>
          <p:cNvSpPr>
            <a:spLocks noChangeArrowheads="1"/>
          </p:cNvSpPr>
          <p:nvPr/>
        </p:nvSpPr>
        <p:spPr bwMode="auto">
          <a:xfrm>
            <a:off x="7967663" y="4797425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哈巴谷书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8" name="Rectangle 5"/>
          <p:cNvSpPr>
            <a:spLocks noChangeArrowheads="1"/>
          </p:cNvSpPr>
          <p:nvPr/>
        </p:nvSpPr>
        <p:spPr bwMode="auto">
          <a:xfrm>
            <a:off x="7967663" y="5518150"/>
            <a:ext cx="1582737" cy="3587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哈该书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19" name="Rectangle 5"/>
          <p:cNvSpPr>
            <a:spLocks noChangeArrowheads="1"/>
          </p:cNvSpPr>
          <p:nvPr/>
        </p:nvSpPr>
        <p:spPr bwMode="auto">
          <a:xfrm>
            <a:off x="7967663" y="5157788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西番雅书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0" name="Rectangle 5"/>
          <p:cNvSpPr>
            <a:spLocks noChangeArrowheads="1"/>
          </p:cNvSpPr>
          <p:nvPr/>
        </p:nvSpPr>
        <p:spPr bwMode="auto">
          <a:xfrm>
            <a:off x="7967663" y="5876925"/>
            <a:ext cx="158273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撒迦利亚书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1" name="Rectangle 5"/>
          <p:cNvSpPr>
            <a:spLocks noChangeArrowheads="1"/>
          </p:cNvSpPr>
          <p:nvPr/>
        </p:nvSpPr>
        <p:spPr bwMode="auto">
          <a:xfrm>
            <a:off x="7967663" y="6237288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玛拉基书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2" name="Rectangle 5"/>
          <p:cNvSpPr>
            <a:spLocks noChangeArrowheads="1"/>
          </p:cNvSpPr>
          <p:nvPr/>
        </p:nvSpPr>
        <p:spPr bwMode="auto">
          <a:xfrm>
            <a:off x="7967663" y="4437063"/>
            <a:ext cx="1582737" cy="3603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那鸿书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3" name="Rectangle 29"/>
          <p:cNvSpPr>
            <a:spLocks noChangeArrowheads="1"/>
          </p:cNvSpPr>
          <p:nvPr/>
        </p:nvSpPr>
        <p:spPr bwMode="auto">
          <a:xfrm>
            <a:off x="1524000" y="0"/>
            <a:ext cx="682625" cy="3240088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旧</a:t>
            </a:r>
            <a:endParaRPr lang="ko-KR" altLang="en-US" sz="2400" b="1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约</a:t>
            </a:r>
            <a:endParaRPr lang="en-US" altLang="ko-KR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ko-KR" sz="2400" b="1">
                <a:solidFill>
                  <a:srgbClr val="000000"/>
                </a:solidFill>
                <a:ea typeface="Malgun Gothic" panose="020B0503020000020004" charset="-127"/>
              </a:rPr>
              <a:t>39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卷</a:t>
            </a:r>
            <a:endParaRPr lang="en-US" altLang="ko-KR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 的</a:t>
            </a:r>
            <a:r>
              <a:rPr lang="ko-KR" altLang="en-US" sz="2400" b="1">
                <a:solidFill>
                  <a:srgbClr val="000000"/>
                </a:solidFill>
                <a:ea typeface="Malgun Gothic" panose="020B0503020000020004" charset="-127"/>
              </a:rPr>
              <a:t> </a:t>
            </a:r>
            <a:endParaRPr lang="en-US" altLang="ko-KR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分</a:t>
            </a:r>
            <a:endParaRPr lang="en-US" altLang="ko-KR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类</a:t>
            </a:r>
            <a:endParaRPr lang="en-US" altLang="ko-KR" sz="24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4" name="Rectangle 5"/>
          <p:cNvSpPr>
            <a:spLocks noChangeArrowheads="1"/>
          </p:cNvSpPr>
          <p:nvPr/>
        </p:nvSpPr>
        <p:spPr bwMode="auto">
          <a:xfrm>
            <a:off x="1668463" y="5229225"/>
            <a:ext cx="1258887" cy="3603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历史书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5" name="Rectangle 5"/>
          <p:cNvSpPr>
            <a:spLocks noChangeArrowheads="1"/>
          </p:cNvSpPr>
          <p:nvPr/>
        </p:nvSpPr>
        <p:spPr bwMode="auto">
          <a:xfrm>
            <a:off x="1668463" y="5661025"/>
            <a:ext cx="1258887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诗歌书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826" name="Rectangle 5"/>
          <p:cNvSpPr>
            <a:spLocks noChangeArrowheads="1"/>
          </p:cNvSpPr>
          <p:nvPr/>
        </p:nvSpPr>
        <p:spPr bwMode="auto">
          <a:xfrm>
            <a:off x="1668463" y="6092825"/>
            <a:ext cx="1258887" cy="3603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预言书</a:t>
            </a:r>
            <a:endParaRPr lang="ko-KR" altLang="en-US" sz="1800" b="1">
              <a:solidFill>
                <a:srgbClr val="000000"/>
              </a:solidFill>
              <a:ea typeface="Malgun Gothic" panose="020B0503020000020004" charset="-127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Rectangle 44"/>
          <p:cNvSpPr/>
          <p:nvPr/>
        </p:nvSpPr>
        <p:spPr>
          <a:xfrm>
            <a:off x="7548563" y="652463"/>
            <a:ext cx="1828800" cy="457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28" name="Rectangle 43"/>
          <p:cNvSpPr/>
          <p:nvPr/>
        </p:nvSpPr>
        <p:spPr>
          <a:xfrm>
            <a:off x="5029200" y="652463"/>
            <a:ext cx="1828800" cy="457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29" name="Rectangle 42"/>
          <p:cNvSpPr/>
          <p:nvPr/>
        </p:nvSpPr>
        <p:spPr>
          <a:xfrm>
            <a:off x="2652713" y="642938"/>
            <a:ext cx="1828800" cy="457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0" name="Rectangle 10"/>
          <p:cNvSpPr/>
          <p:nvPr/>
        </p:nvSpPr>
        <p:spPr>
          <a:xfrm>
            <a:off x="2667000" y="2657475"/>
            <a:ext cx="1828800" cy="2743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1" name="Rectangle 11"/>
          <p:cNvSpPr/>
          <p:nvPr/>
        </p:nvSpPr>
        <p:spPr>
          <a:xfrm>
            <a:off x="7534275" y="2638425"/>
            <a:ext cx="1828800" cy="2743200"/>
          </a:xfrm>
          <a:prstGeom prst="rect">
            <a:avLst/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2" name="Rectangle 12"/>
          <p:cNvSpPr/>
          <p:nvPr/>
        </p:nvSpPr>
        <p:spPr>
          <a:xfrm>
            <a:off x="7543800" y="1200150"/>
            <a:ext cx="1828800" cy="1371600"/>
          </a:xfrm>
          <a:prstGeom prst="rect">
            <a:avLst/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3" name="Rectangle 13"/>
          <p:cNvSpPr/>
          <p:nvPr/>
        </p:nvSpPr>
        <p:spPr>
          <a:xfrm>
            <a:off x="5029200" y="1200150"/>
            <a:ext cx="1828800" cy="1371600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4" name="Rectangle 9"/>
          <p:cNvSpPr/>
          <p:nvPr/>
        </p:nvSpPr>
        <p:spPr>
          <a:xfrm>
            <a:off x="2667000" y="1219200"/>
            <a:ext cx="1828800" cy="1371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5" name="Text Box 4"/>
          <p:cNvSpPr txBox="1"/>
          <p:nvPr/>
        </p:nvSpPr>
        <p:spPr>
          <a:xfrm>
            <a:off x="2743200" y="1398588"/>
            <a:ext cx="1676400" cy="1249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创世记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出埃及记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利未记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民数记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申命记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36" name="Text Box 5"/>
          <p:cNvSpPr txBox="1"/>
          <p:nvPr/>
        </p:nvSpPr>
        <p:spPr>
          <a:xfrm>
            <a:off x="7453313" y="1338263"/>
            <a:ext cx="2057400" cy="1508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以赛亚书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耶利米书</a:t>
            </a: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耶利米哀歌</a:t>
            </a: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以西结书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但以理书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endParaRPr lang="en-US" altLang="ko-KR" sz="180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37" name="Text Box 6"/>
          <p:cNvSpPr txBox="1"/>
          <p:nvPr/>
        </p:nvSpPr>
        <p:spPr>
          <a:xfrm>
            <a:off x="5133975" y="1287463"/>
            <a:ext cx="1676400" cy="1249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约伯记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诗篇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箴言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传道书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4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雅歌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38" name="Text Box 7"/>
          <p:cNvSpPr txBox="1"/>
          <p:nvPr/>
        </p:nvSpPr>
        <p:spPr>
          <a:xfrm>
            <a:off x="2667000" y="2800350"/>
            <a:ext cx="1828800" cy="2697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约书亚记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士师记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路得记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撒母耳记上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撒母耳记下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列王记上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列王记下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历代志上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历代志下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以斯拉记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尼希米记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以斯帖记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39" name="Text Box 8"/>
          <p:cNvSpPr txBox="1"/>
          <p:nvPr/>
        </p:nvSpPr>
        <p:spPr>
          <a:xfrm>
            <a:off x="7577138" y="2781300"/>
            <a:ext cx="1828800" cy="2697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何西阿书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约珥书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阿摩斯书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俄巴底亚书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约拿书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弥迦书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那鸿书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哈巴谷书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西番雅书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哈该书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撒迦利亚书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algn="ctr" latinLnBrk="1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dirty="0">
                <a:latin typeface="Gulim" panose="020B0600000101010101" pitchFamily="34" charset="-127"/>
                <a:ea typeface="宋体" panose="02010600030101010101" pitchFamily="2" charset="-122"/>
              </a:rPr>
              <a:t>玛拉基书</a:t>
            </a:r>
            <a:endParaRPr lang="ko-KR" altLang="en-US" sz="1800" dirty="0"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40" name="Text Box 14"/>
          <p:cNvSpPr txBox="1"/>
          <p:nvPr/>
        </p:nvSpPr>
        <p:spPr>
          <a:xfrm>
            <a:off x="5133975" y="3238500"/>
            <a:ext cx="2028825" cy="16763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旧约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 </a:t>
            </a:r>
            <a:r>
              <a:rPr lang="en-US" altLang="ko-KR" sz="2400" b="1" u="sng">
                <a:solidFill>
                  <a:srgbClr val="990033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39</a:t>
            </a:r>
            <a:r>
              <a:rPr lang="zh-CN" altLang="en-US" sz="2400" b="1" u="sng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400" b="1" dirty="0"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新约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 </a:t>
            </a:r>
            <a:r>
              <a:rPr lang="en-US" altLang="ko-KR" sz="2400" b="1" u="sng">
                <a:solidFill>
                  <a:srgbClr val="990033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27</a:t>
            </a:r>
            <a:r>
              <a:rPr lang="zh-CN" altLang="en-US" sz="2400" b="1" u="sng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400" b="1" dirty="0"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圣经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 </a:t>
            </a:r>
            <a:r>
              <a:rPr lang="en-US" altLang="ko-KR" sz="2400" b="1" u="sng">
                <a:solidFill>
                  <a:srgbClr val="990033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66</a:t>
            </a:r>
            <a:r>
              <a:rPr lang="zh-CN" altLang="en-US" sz="2400" b="1" u="sng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卷</a:t>
            </a:r>
            <a:endParaRPr lang="ko-KR" altLang="en-US" sz="2400" b="1" dirty="0"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41" name="Text Box 15"/>
          <p:cNvSpPr txBox="1"/>
          <p:nvPr/>
        </p:nvSpPr>
        <p:spPr>
          <a:xfrm>
            <a:off x="1676400" y="5919788"/>
            <a:ext cx="1600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内容</a:t>
            </a:r>
            <a:r>
              <a:rPr lang="ko-KR" altLang="en-US" sz="2400" b="1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</a:t>
            </a:r>
          </a:p>
        </p:txBody>
      </p:sp>
      <p:sp>
        <p:nvSpPr>
          <p:cNvPr id="1048842" name="Text Box 16"/>
          <p:cNvSpPr txBox="1"/>
          <p:nvPr/>
        </p:nvSpPr>
        <p:spPr>
          <a:xfrm>
            <a:off x="1676400" y="5486400"/>
            <a:ext cx="1600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时态</a:t>
            </a:r>
            <a:r>
              <a:rPr lang="ko-KR" altLang="en-US" sz="2400" b="1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</a:t>
            </a:r>
          </a:p>
        </p:txBody>
      </p:sp>
      <p:sp>
        <p:nvSpPr>
          <p:cNvPr id="1048843" name="Text Box 17"/>
          <p:cNvSpPr txBox="1"/>
          <p:nvPr/>
        </p:nvSpPr>
        <p:spPr>
          <a:xfrm>
            <a:off x="1676400" y="6329363"/>
            <a:ext cx="1600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latin typeface="DotumChe" panose="020B0609000101010101" pitchFamily="49" charset="-127"/>
                <a:ea typeface="宋体" panose="02010600030101010101" pitchFamily="2" charset="-122"/>
              </a:rPr>
              <a:t>形式</a:t>
            </a:r>
            <a:r>
              <a:rPr lang="ko-KR" altLang="en-US" sz="2400" b="1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2400" b="1">
                <a:latin typeface="DotumChe" panose="020B0609000101010101" pitchFamily="49" charset="-127"/>
                <a:ea typeface="DotumChe" panose="020B0609000101010101" pitchFamily="49" charset="-127"/>
              </a:rPr>
              <a:t>:</a:t>
            </a:r>
          </a:p>
        </p:txBody>
      </p:sp>
      <p:sp>
        <p:nvSpPr>
          <p:cNvPr id="1048844" name="Line 18"/>
          <p:cNvSpPr/>
          <p:nvPr/>
        </p:nvSpPr>
        <p:spPr>
          <a:xfrm>
            <a:off x="2743200" y="5900738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45" name="Line 19"/>
          <p:cNvSpPr/>
          <p:nvPr/>
        </p:nvSpPr>
        <p:spPr>
          <a:xfrm>
            <a:off x="2743200" y="6281738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46" name="Line 20"/>
          <p:cNvSpPr/>
          <p:nvPr/>
        </p:nvSpPr>
        <p:spPr>
          <a:xfrm>
            <a:off x="2743200" y="6677025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47" name="Line 21"/>
          <p:cNvSpPr/>
          <p:nvPr/>
        </p:nvSpPr>
        <p:spPr>
          <a:xfrm>
            <a:off x="5105400" y="630555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48" name="Line 22"/>
          <p:cNvSpPr/>
          <p:nvPr/>
        </p:nvSpPr>
        <p:spPr>
          <a:xfrm>
            <a:off x="5105400" y="5910263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49" name="Line 23"/>
          <p:cNvSpPr/>
          <p:nvPr/>
        </p:nvSpPr>
        <p:spPr>
          <a:xfrm>
            <a:off x="7696200" y="66675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50" name="Line 24"/>
          <p:cNvSpPr/>
          <p:nvPr/>
        </p:nvSpPr>
        <p:spPr>
          <a:xfrm>
            <a:off x="5105400" y="6677025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51" name="Line 25"/>
          <p:cNvSpPr/>
          <p:nvPr/>
        </p:nvSpPr>
        <p:spPr>
          <a:xfrm>
            <a:off x="7696200" y="62865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52" name="Line 26"/>
          <p:cNvSpPr/>
          <p:nvPr/>
        </p:nvSpPr>
        <p:spPr>
          <a:xfrm>
            <a:off x="7696200" y="5919788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853" name="Text Box 27"/>
          <p:cNvSpPr txBox="1"/>
          <p:nvPr/>
        </p:nvSpPr>
        <p:spPr>
          <a:xfrm>
            <a:off x="3152775" y="5891213"/>
            <a:ext cx="15240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事件</a:t>
            </a:r>
            <a:endParaRPr lang="ko-KR" altLang="en-US" sz="2400" b="1" dirty="0">
              <a:solidFill>
                <a:srgbClr val="990033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4" name="Text Box 28"/>
          <p:cNvSpPr txBox="1"/>
          <p:nvPr/>
        </p:nvSpPr>
        <p:spPr>
          <a:xfrm>
            <a:off x="5562600" y="5514975"/>
            <a:ext cx="838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现在</a:t>
            </a:r>
            <a:endParaRPr lang="ko-KR" altLang="en-US" sz="24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5" name="Text Box 29"/>
          <p:cNvSpPr txBox="1"/>
          <p:nvPr/>
        </p:nvSpPr>
        <p:spPr>
          <a:xfrm>
            <a:off x="8153400" y="5529263"/>
            <a:ext cx="10668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未来</a:t>
            </a:r>
            <a:endParaRPr lang="ko-KR" altLang="en-US" sz="24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6" name="Text Box 30"/>
          <p:cNvSpPr txBox="1"/>
          <p:nvPr/>
        </p:nvSpPr>
        <p:spPr>
          <a:xfrm>
            <a:off x="3157538" y="5514975"/>
            <a:ext cx="9906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过去</a:t>
            </a:r>
            <a:endParaRPr lang="ko-KR" altLang="en-US" sz="2400" b="1" dirty="0">
              <a:solidFill>
                <a:srgbClr val="990033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7" name="Text Box 31"/>
          <p:cNvSpPr txBox="1"/>
          <p:nvPr/>
        </p:nvSpPr>
        <p:spPr>
          <a:xfrm>
            <a:off x="5105400" y="5910263"/>
            <a:ext cx="19050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400" b="1">
                <a:solidFill>
                  <a:srgbClr val="0000CC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  </a:t>
            </a:r>
            <a:r>
              <a:rPr lang="zh-CN" altLang="en-US" sz="24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信仰经历</a:t>
            </a:r>
            <a:endParaRPr lang="ko-KR" altLang="en-US" sz="24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8" name="Text Box 32"/>
          <p:cNvSpPr txBox="1"/>
          <p:nvPr/>
        </p:nvSpPr>
        <p:spPr>
          <a:xfrm>
            <a:off x="8153400" y="5900738"/>
            <a:ext cx="9144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期望</a:t>
            </a:r>
            <a:endParaRPr lang="ko-KR" altLang="en-US" sz="24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59" name="Text Box 33"/>
          <p:cNvSpPr txBox="1"/>
          <p:nvPr/>
        </p:nvSpPr>
        <p:spPr>
          <a:xfrm>
            <a:off x="2986088" y="6272213"/>
            <a:ext cx="15240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990033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 故事</a:t>
            </a:r>
            <a:endParaRPr lang="ko-KR" altLang="en-US" sz="2400" b="1" dirty="0">
              <a:solidFill>
                <a:srgbClr val="990033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60" name="Text Box 34"/>
          <p:cNvSpPr txBox="1"/>
          <p:nvPr/>
        </p:nvSpPr>
        <p:spPr>
          <a:xfrm>
            <a:off x="5834063" y="6276975"/>
            <a:ext cx="838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歌</a:t>
            </a:r>
            <a:endParaRPr lang="ko-KR" altLang="en-US" sz="2400" b="1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61" name="Text Box 35"/>
          <p:cNvSpPr txBox="1"/>
          <p:nvPr/>
        </p:nvSpPr>
        <p:spPr>
          <a:xfrm>
            <a:off x="8153400" y="6248400"/>
            <a:ext cx="838200" cy="4978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讲道</a:t>
            </a:r>
            <a:endParaRPr lang="ko-KR" altLang="en-US" sz="2400" b="1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862" name="Rectangle 37"/>
          <p:cNvSpPr/>
          <p:nvPr/>
        </p:nvSpPr>
        <p:spPr>
          <a:xfrm>
            <a:off x="3914775" y="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36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旧约的结构</a:t>
            </a:r>
            <a:endParaRPr lang="ko-KR" altLang="en-US" sz="36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63" name="Text Box 39"/>
          <p:cNvSpPr txBox="1"/>
          <p:nvPr/>
        </p:nvSpPr>
        <p:spPr>
          <a:xfrm>
            <a:off x="2881313" y="609600"/>
            <a:ext cx="14478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339966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历史书</a:t>
            </a:r>
            <a:endParaRPr lang="ko-KR" altLang="en-US" sz="2800" b="1" dirty="0">
              <a:solidFill>
                <a:srgbClr val="339966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64" name="Text Box 40"/>
          <p:cNvSpPr txBox="1"/>
          <p:nvPr/>
        </p:nvSpPr>
        <p:spPr>
          <a:xfrm>
            <a:off x="5257800" y="609600"/>
            <a:ext cx="14478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诗歌书</a:t>
            </a:r>
            <a:endParaRPr lang="ko-KR" altLang="en-US" sz="2800" b="1" dirty="0">
              <a:solidFill>
                <a:srgbClr val="FF6600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65" name="Text Box 41"/>
          <p:cNvSpPr txBox="1"/>
          <p:nvPr/>
        </p:nvSpPr>
        <p:spPr>
          <a:xfrm>
            <a:off x="7820025" y="609600"/>
            <a:ext cx="1447800" cy="5613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先知书</a:t>
            </a:r>
            <a:endParaRPr lang="ko-KR" altLang="en-US" sz="28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66" name="Text Box 47"/>
          <p:cNvSpPr txBox="1"/>
          <p:nvPr/>
        </p:nvSpPr>
        <p:spPr>
          <a:xfrm>
            <a:off x="1828800" y="1219200"/>
            <a:ext cx="762000" cy="1501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339966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律法书</a:t>
            </a:r>
            <a:endParaRPr lang="ko-KR" altLang="en-US" sz="2800" b="1" dirty="0">
              <a:solidFill>
                <a:srgbClr val="339966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67" name="Text Box 48"/>
          <p:cNvSpPr txBox="1"/>
          <p:nvPr/>
        </p:nvSpPr>
        <p:spPr>
          <a:xfrm>
            <a:off x="1828800" y="2998788"/>
            <a:ext cx="762000" cy="2867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800" b="1" dirty="0">
                <a:solidFill>
                  <a:srgbClr val="339966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历史书</a:t>
            </a:r>
            <a:endParaRPr lang="ko-KR" altLang="en-US" sz="2800" b="1" dirty="0">
              <a:solidFill>
                <a:srgbClr val="339966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endParaRPr lang="ko-KR" altLang="en-US" sz="2800" b="1" dirty="0">
              <a:solidFill>
                <a:srgbClr val="339966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latinLnBrk="1">
              <a:spcBef>
                <a:spcPct val="50000"/>
              </a:spcBef>
            </a:pPr>
            <a:endParaRPr lang="en-US" altLang="ko-KR" sz="2800" b="1">
              <a:solidFill>
                <a:srgbClr val="339966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68" name="Rectangle 49"/>
          <p:cNvSpPr/>
          <p:nvPr/>
        </p:nvSpPr>
        <p:spPr>
          <a:xfrm>
            <a:off x="1828800" y="1228725"/>
            <a:ext cx="533400" cy="1371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69" name="Rectangle 50"/>
          <p:cNvSpPr/>
          <p:nvPr/>
        </p:nvSpPr>
        <p:spPr>
          <a:xfrm>
            <a:off x="1828800" y="2671763"/>
            <a:ext cx="533400" cy="27384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70" name="Rectangle 51"/>
          <p:cNvSpPr/>
          <p:nvPr/>
        </p:nvSpPr>
        <p:spPr>
          <a:xfrm>
            <a:off x="9663113" y="2638425"/>
            <a:ext cx="533400" cy="27384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71" name="Rectangle 52"/>
          <p:cNvSpPr/>
          <p:nvPr/>
        </p:nvSpPr>
        <p:spPr>
          <a:xfrm>
            <a:off x="9663113" y="1204913"/>
            <a:ext cx="533400" cy="1371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872" name="Text Box 53"/>
          <p:cNvSpPr txBox="1"/>
          <p:nvPr/>
        </p:nvSpPr>
        <p:spPr>
          <a:xfrm>
            <a:off x="9672638" y="1219200"/>
            <a:ext cx="762000" cy="1391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大先知书</a:t>
            </a:r>
            <a:endParaRPr lang="ko-KR" altLang="en-US" sz="24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1048873" name="Text Box 54"/>
          <p:cNvSpPr txBox="1"/>
          <p:nvPr/>
        </p:nvSpPr>
        <p:spPr>
          <a:xfrm>
            <a:off x="9677400" y="2897188"/>
            <a:ext cx="762000" cy="223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小</a:t>
            </a:r>
            <a:endParaRPr lang="ko-KR" altLang="en-US" sz="28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latinLnBrk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先</a:t>
            </a:r>
            <a:endParaRPr lang="ko-KR" altLang="en-US" sz="28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latinLnBrk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知</a:t>
            </a:r>
            <a:endParaRPr lang="ko-KR" altLang="en-US" sz="28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  <a:p>
            <a:pPr latinLnBrk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33CCCC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书</a:t>
            </a:r>
            <a:endParaRPr lang="ko-KR" altLang="en-US" sz="2800" b="1" dirty="0">
              <a:solidFill>
                <a:srgbClr val="33CCCC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48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4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48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48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4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4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4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4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4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4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4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4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4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40" grpId="0"/>
      <p:bldP spid="1048853" grpId="0"/>
      <p:bldP spid="1048854" grpId="0"/>
      <p:bldP spid="1048855" grpId="0"/>
      <p:bldP spid="1048856" grpId="0"/>
      <p:bldP spid="1048857" grpId="0"/>
      <p:bldP spid="1048858" grpId="0"/>
      <p:bldP spid="1048859" grpId="0"/>
      <p:bldP spid="1048860" grpId="0"/>
      <p:bldP spid="1048861" grpId="0"/>
      <p:bldP spid="1048863" grpId="0"/>
      <p:bldP spid="1048864" grpId="0"/>
      <p:bldP spid="1048865" grpId="0"/>
      <p:bldP spid="1048866" grpId="0"/>
      <p:bldP spid="1048867" grpId="0"/>
      <p:bldP spid="1048872" grpId="0"/>
      <p:bldP spid="104887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4" name="矩形 6145"/>
          <p:cNvSpPr/>
          <p:nvPr/>
        </p:nvSpPr>
        <p:spPr>
          <a:xfrm>
            <a:off x="3071813" y="1630363"/>
            <a:ext cx="576262" cy="4319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支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柱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</a:p>
          <a:p>
            <a:pPr algn="ctr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保</a:t>
            </a:r>
          </a:p>
          <a:p>
            <a:pPr algn="ctr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罗</a:t>
            </a:r>
          </a:p>
          <a:p>
            <a:pPr algn="ctr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书</a:t>
            </a:r>
          </a:p>
          <a:p>
            <a:pPr algn="ctr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信</a:t>
            </a:r>
            <a:endParaRPr lang="zh-CN" altLang="en-US" sz="2800" dirty="0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教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会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书</a:t>
            </a:r>
          </a:p>
          <a:p>
            <a:pPr algn="ctr">
              <a:lnSpc>
                <a:spcPct val="8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信</a:t>
            </a:r>
          </a:p>
        </p:txBody>
      </p:sp>
      <p:sp>
        <p:nvSpPr>
          <p:cNvPr id="1048885" name="矩形 6146"/>
          <p:cNvSpPr/>
          <p:nvPr/>
        </p:nvSpPr>
        <p:spPr>
          <a:xfrm>
            <a:off x="2782888" y="6153150"/>
            <a:ext cx="6769100" cy="5762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CC0099"/>
                </a:solidFill>
                <a:latin typeface="HYgtrE" pitchFamily="2" charset="-127"/>
                <a:ea typeface="HYgtrE" pitchFamily="2" charset="-127"/>
              </a:rPr>
              <a:t>基础 : 历史书 (4 福音 + 使徒行传)</a:t>
            </a:r>
          </a:p>
        </p:txBody>
      </p:sp>
      <p:sp>
        <p:nvSpPr>
          <p:cNvPr id="1048886" name="矩形 6147"/>
          <p:cNvSpPr/>
          <p:nvPr/>
        </p:nvSpPr>
        <p:spPr>
          <a:xfrm>
            <a:off x="8616950" y="2278063"/>
            <a:ext cx="576263" cy="3671887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支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柱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‥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一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般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书</a:t>
            </a:r>
          </a:p>
          <a:p>
            <a:pPr algn="ctr">
              <a:lnSpc>
                <a:spcPct val="110000"/>
              </a:lnSpc>
            </a:pPr>
            <a:r>
              <a:rPr lang="zh-CN" altLang="en-US" sz="28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信</a:t>
            </a:r>
          </a:p>
          <a:p>
            <a:pPr algn="ctr">
              <a:lnSpc>
                <a:spcPct val="110000"/>
              </a:lnSpc>
            </a:pPr>
            <a:endParaRPr lang="zh-CN" altLang="en-US" sz="2800" dirty="0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  <a:p>
            <a:pPr algn="ctr">
              <a:lnSpc>
                <a:spcPct val="110000"/>
              </a:lnSpc>
            </a:pPr>
            <a:endParaRPr lang="zh-CN" altLang="en-US" sz="2800" dirty="0">
              <a:solidFill>
                <a:srgbClr val="00FF00"/>
              </a:solidFill>
              <a:latin typeface="HYgtrE" pitchFamily="2" charset="-127"/>
              <a:ea typeface="HYgtrE" pitchFamily="2" charset="-127"/>
            </a:endParaRPr>
          </a:p>
        </p:txBody>
      </p:sp>
      <p:sp>
        <p:nvSpPr>
          <p:cNvPr id="1048887" name="矩形 6148"/>
          <p:cNvSpPr/>
          <p:nvPr/>
        </p:nvSpPr>
        <p:spPr>
          <a:xfrm>
            <a:off x="2208213" y="620713"/>
            <a:ext cx="7775575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房盖: 保罗书信 </a:t>
            </a:r>
            <a:r>
              <a:rPr lang="en-US" altLang="zh-CN" sz="32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: </a:t>
            </a:r>
            <a:r>
              <a:rPr lang="zh-CN" altLang="en-US" sz="3200" dirty="0">
                <a:solidFill>
                  <a:srgbClr val="00FF00"/>
                </a:solidFill>
                <a:latin typeface="HYgtrE" pitchFamily="2" charset="-127"/>
                <a:ea typeface="HYgtrE" pitchFamily="2" charset="-127"/>
              </a:rPr>
              <a:t>牧会书信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84" grpId="0"/>
      <p:bldP spid="1048885" grpId="0"/>
      <p:bldP spid="1048886" grpId="0"/>
      <p:bldP spid="10488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8" name="标题 9217"/>
          <p:cNvSpPr>
            <a:spLocks noGrp="1"/>
          </p:cNvSpPr>
          <p:nvPr>
            <p:ph type="title"/>
          </p:nvPr>
        </p:nvSpPr>
        <p:spPr>
          <a:xfrm>
            <a:off x="3200400" y="304800"/>
            <a:ext cx="4953000" cy="1143000"/>
          </a:xfrm>
        </p:spPr>
        <p:txBody>
          <a:bodyPr anchor="ctr"/>
          <a:lstStyle/>
          <a:p>
            <a:r>
              <a:rPr lang="ko-KR" altLang="en-US">
                <a:solidFill>
                  <a:schemeClr val="bg1"/>
                </a:solidFill>
                <a:latin typeface="가는으뜸체" pitchFamily="2" charset="-127"/>
                <a:ea typeface="가는으뜸체" pitchFamily="2" charset="-127"/>
              </a:rPr>
              <a:t>신약의 구조</a:t>
            </a:r>
          </a:p>
        </p:txBody>
      </p:sp>
      <p:graphicFrame>
        <p:nvGraphicFramePr>
          <p:cNvPr id="4194316" name="表格 9218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2063750" y="333375"/>
          <a:ext cx="8001000" cy="6238875"/>
        </p:xfrm>
        <a:graphic>
          <a:graphicData uri="http://schemas.openxmlformats.org/drawingml/2006/table">
            <a:tbl>
              <a:tblPr/>
              <a:tblGrid>
                <a:gridCol w="582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0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08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8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7700">
                <a:tc gridSpan="7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提摩太前书</a:t>
                      </a:r>
                    </a:p>
                  </a:txBody>
                  <a:tcPr marL="18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提摩太后书</a:t>
                      </a:r>
                    </a:p>
                  </a:txBody>
                  <a:tcPr marL="18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提多书</a:t>
                      </a:r>
                    </a:p>
                  </a:txBody>
                  <a:tcPr marL="18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提多书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腓利门书</a:t>
                      </a:r>
                    </a:p>
                  </a:txBody>
                  <a:tcPr marL="18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638">
                <a:tc rowSpan="9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帖撒罗尼加后书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rowSpan="9" gridSpan="3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rowSpan="9"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9"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约翰启示录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rowSpan="9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 algn="ctr">
                        <a:lnSpc>
                          <a:spcPct val="50000"/>
                        </a:lnSpc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 algn="ctr">
                        <a:lnSpc>
                          <a:spcPct val="50000"/>
                        </a:lnSpc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帖撒罗尼加前书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犹大书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歌罗西书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025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3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腓利比书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800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2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以弗所书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2113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</a:t>
                      </a:r>
                      <a:r>
                        <a:rPr lang="en-US" altLang="zh-CN" sz="1800" dirty="0">
                          <a:latin typeface="HYgtrE" pitchFamily="2" charset="-127"/>
                          <a:ea typeface="HYgtrE" pitchFamily="2" charset="-127"/>
                        </a:rPr>
                        <a:t>1</a:t>
                      </a: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加拉太书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0050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彼得后书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歌林多后书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637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彼得前书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</a:p>
                  </a:txBody>
                  <a:tcPr/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歌林多前书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3550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雅各书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gridSpan="3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</a:p>
                  </a:txBody>
                  <a:tcP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罗马书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希伯来书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FF9933">
                        <a:alpha val="10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希伯来书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1800">
                <a:tc rowSpan="2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使徒行传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3388">
                <a:tc v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马太福音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马可福音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马可福音</a:t>
                      </a:r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路加福音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latin typeface="HYgtrE" pitchFamily="2" charset="-127"/>
                          <a:ea typeface="HYgtrE" pitchFamily="2" charset="-127"/>
                        </a:rPr>
                        <a:t>约翰福音</a:t>
                      </a: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66FF33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>
                      <a:noFill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47687">
                <a:tc gridSpan="7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 marL="18000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>
                      <a:lvl1pPr marL="342900" lvl="0" indent="-3429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1pPr>
                      <a:lvl2pPr marL="742950" lvl="1" indent="-28575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2pPr>
                      <a:lvl3pPr marL="1143000" lvl="2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3pPr>
                      <a:lvl4pPr marL="1600200" lvl="3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4pPr>
                      <a:lvl5pPr marL="2057400" lvl="4" indent="-228600" algn="l" defTabSz="91440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Gulim" panose="020B0600000101010101" pitchFamily="34" charset="-127"/>
                          <a:ea typeface="Gulim" panose="020B0600000101010101" pitchFamily="34" charset="-127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latin typeface="HYgtrE" pitchFamily="2" charset="-127"/>
                        <a:ea typeface="HYgtrE" pitchFamily="2" charset="-127"/>
                      </a:endParaRPr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pSp>
        <p:nvGrpSpPr>
          <p:cNvPr id="197" name="组合 9297"/>
          <p:cNvGrpSpPr/>
          <p:nvPr/>
        </p:nvGrpSpPr>
        <p:grpSpPr>
          <a:xfrm>
            <a:off x="4224338" y="476250"/>
            <a:ext cx="4102099" cy="540401"/>
            <a:chOff x="0" y="0"/>
            <a:chExt cx="2312" cy="116"/>
          </a:xfrm>
        </p:grpSpPr>
        <p:sp>
          <p:nvSpPr>
            <p:cNvPr id="1048889" name="文本框 9298"/>
            <p:cNvSpPr txBox="1"/>
            <p:nvPr/>
          </p:nvSpPr>
          <p:spPr>
            <a:xfrm>
              <a:off x="0" y="0"/>
              <a:ext cx="725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保罗书信</a:t>
              </a:r>
            </a:p>
          </p:txBody>
        </p:sp>
        <p:sp>
          <p:nvSpPr>
            <p:cNvPr id="1048890" name="文本框 9299"/>
            <p:cNvSpPr txBox="1"/>
            <p:nvPr/>
          </p:nvSpPr>
          <p:spPr>
            <a:xfrm>
              <a:off x="969" y="0"/>
              <a:ext cx="725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牧会书信</a:t>
              </a:r>
            </a:p>
          </p:txBody>
        </p:sp>
        <p:sp>
          <p:nvSpPr>
            <p:cNvPr id="1048891" name="文本框 9300"/>
            <p:cNvSpPr txBox="1"/>
            <p:nvPr/>
          </p:nvSpPr>
          <p:spPr>
            <a:xfrm>
              <a:off x="1949" y="9"/>
              <a:ext cx="363" cy="1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4</a:t>
              </a:r>
            </a:p>
          </p:txBody>
        </p:sp>
      </p:grpSp>
      <p:grpSp>
        <p:nvGrpSpPr>
          <p:cNvPr id="198" name="组合 9301"/>
          <p:cNvGrpSpPr/>
          <p:nvPr/>
        </p:nvGrpSpPr>
        <p:grpSpPr>
          <a:xfrm>
            <a:off x="5591175" y="6092825"/>
            <a:ext cx="1785938" cy="508000"/>
            <a:chOff x="0" y="0"/>
            <a:chExt cx="1125" cy="320"/>
          </a:xfrm>
        </p:grpSpPr>
        <p:sp>
          <p:nvSpPr>
            <p:cNvPr id="1048892" name="文本框 9302"/>
            <p:cNvSpPr txBox="1"/>
            <p:nvPr/>
          </p:nvSpPr>
          <p:spPr>
            <a:xfrm>
              <a:off x="0" y="0"/>
              <a:ext cx="725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历史书</a:t>
              </a:r>
            </a:p>
          </p:txBody>
        </p:sp>
        <p:sp>
          <p:nvSpPr>
            <p:cNvPr id="1048893" name="文本框 9303"/>
            <p:cNvSpPr txBox="1"/>
            <p:nvPr/>
          </p:nvSpPr>
          <p:spPr>
            <a:xfrm>
              <a:off x="762" y="6"/>
              <a:ext cx="363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solidFill>
                    <a:srgbClr val="FF3300"/>
                  </a:solidFill>
                  <a:latin typeface="HYgtrE" pitchFamily="2" charset="-127"/>
                  <a:ea typeface="HYgtrE" pitchFamily="2" charset="-127"/>
                </a:rPr>
                <a:t>5</a:t>
              </a:r>
            </a:p>
          </p:txBody>
        </p:sp>
      </p:grpSp>
      <p:grpSp>
        <p:nvGrpSpPr>
          <p:cNvPr id="199" name="组合 9304"/>
          <p:cNvGrpSpPr/>
          <p:nvPr/>
        </p:nvGrpSpPr>
        <p:grpSpPr>
          <a:xfrm>
            <a:off x="2135188" y="1700213"/>
            <a:ext cx="576262" cy="3217862"/>
            <a:chOff x="0" y="0"/>
            <a:chExt cx="363" cy="2027"/>
          </a:xfrm>
        </p:grpSpPr>
        <p:sp>
          <p:nvSpPr>
            <p:cNvPr id="1048894" name="文本框 9305"/>
            <p:cNvSpPr txBox="1"/>
            <p:nvPr/>
          </p:nvSpPr>
          <p:spPr>
            <a:xfrm>
              <a:off x="0" y="0"/>
              <a:ext cx="272" cy="15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保</a:t>
              </a:r>
            </a:p>
            <a:p>
              <a:pPr latinLnBrk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罗</a:t>
              </a:r>
            </a:p>
            <a:p>
              <a:pPr latinLnBrk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书</a:t>
              </a:r>
            </a:p>
            <a:p>
              <a:pPr latinLnBrk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信</a:t>
              </a:r>
            </a:p>
          </p:txBody>
        </p:sp>
        <p:sp>
          <p:nvSpPr>
            <p:cNvPr id="1048895" name="文本框 9306"/>
            <p:cNvSpPr txBox="1"/>
            <p:nvPr/>
          </p:nvSpPr>
          <p:spPr>
            <a:xfrm>
              <a:off x="9" y="1005"/>
              <a:ext cx="272" cy="7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教</a:t>
              </a:r>
            </a:p>
            <a:p>
              <a:pPr latinLnBrk="1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会</a:t>
              </a:r>
            </a:p>
            <a:p>
              <a:pPr latinLnBrk="1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书</a:t>
              </a:r>
            </a:p>
            <a:p>
              <a:pPr latinLnBrk="1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信</a:t>
              </a:r>
            </a:p>
          </p:txBody>
        </p:sp>
        <p:sp>
          <p:nvSpPr>
            <p:cNvPr id="1048896" name="文本框 9307"/>
            <p:cNvSpPr txBox="1"/>
            <p:nvPr/>
          </p:nvSpPr>
          <p:spPr>
            <a:xfrm>
              <a:off x="27" y="1713"/>
              <a:ext cx="336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9</a:t>
              </a:r>
            </a:p>
          </p:txBody>
        </p:sp>
      </p:grpSp>
      <p:grpSp>
        <p:nvGrpSpPr>
          <p:cNvPr id="200" name="组合 9308"/>
          <p:cNvGrpSpPr/>
          <p:nvPr/>
        </p:nvGrpSpPr>
        <p:grpSpPr>
          <a:xfrm>
            <a:off x="9451975" y="2159000"/>
            <a:ext cx="647700" cy="2287588"/>
            <a:chOff x="0" y="0"/>
            <a:chExt cx="408" cy="1441"/>
          </a:xfrm>
        </p:grpSpPr>
        <p:sp>
          <p:nvSpPr>
            <p:cNvPr id="1048897" name="文本框 9309"/>
            <p:cNvSpPr txBox="1"/>
            <p:nvPr/>
          </p:nvSpPr>
          <p:spPr>
            <a:xfrm>
              <a:off x="45" y="1127"/>
              <a:ext cx="363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en-US" altLang="ko-KR" sz="240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9</a:t>
              </a:r>
            </a:p>
          </p:txBody>
        </p:sp>
        <p:sp>
          <p:nvSpPr>
            <p:cNvPr id="1048898" name="文本框 9310"/>
            <p:cNvSpPr txBox="1"/>
            <p:nvPr/>
          </p:nvSpPr>
          <p:spPr>
            <a:xfrm>
              <a:off x="0" y="0"/>
              <a:ext cx="363" cy="10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atinLnBrk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6600"/>
                  </a:solidFill>
                  <a:latin typeface="HYgtrE" pitchFamily="2" charset="-127"/>
                  <a:ea typeface="HYgtrE" pitchFamily="2" charset="-127"/>
                </a:rPr>
                <a:t>一般书信</a:t>
              </a:r>
            </a:p>
          </p:txBody>
        </p:sp>
      </p:grpSp>
      <p:sp>
        <p:nvSpPr>
          <p:cNvPr id="1048899" name="矩形 9311"/>
          <p:cNvSpPr/>
          <p:nvPr/>
        </p:nvSpPr>
        <p:spPr>
          <a:xfrm>
            <a:off x="10272713" y="6453188"/>
            <a:ext cx="395287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marL="342900" indent="-342900" algn="ctr" latinLnBrk="1">
              <a:lnSpc>
                <a:spcPct val="80000"/>
              </a:lnSpc>
              <a:spcBef>
                <a:spcPct val="20000"/>
              </a:spcBef>
              <a:buChar char="•"/>
            </a:pP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48900" name="矩形 9312"/>
          <p:cNvSpPr/>
          <p:nvPr/>
        </p:nvSpPr>
        <p:spPr>
          <a:xfrm>
            <a:off x="10056813" y="6453188"/>
            <a:ext cx="431800" cy="215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marL="342900" indent="-342900" algn="ctr" latinLnBrk="1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 sz="2400" dirty="0">
                <a:latin typeface="华文中宋" pitchFamily="2" charset="-122"/>
                <a:ea typeface="华文中宋" pitchFamily="2" charset="-122"/>
              </a:rPr>
              <a:t>12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Rectangle 5"/>
          <p:cNvSpPr>
            <a:spLocks noChangeArrowheads="1"/>
          </p:cNvSpPr>
          <p:nvPr/>
        </p:nvSpPr>
        <p:spPr bwMode="auto">
          <a:xfrm>
            <a:off x="2928938" y="1052513"/>
            <a:ext cx="1295400" cy="7921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马太福音</a:t>
            </a:r>
          </a:p>
        </p:txBody>
      </p:sp>
      <p:sp>
        <p:nvSpPr>
          <p:cNvPr id="1048907" name="Rectangle 7"/>
          <p:cNvSpPr>
            <a:spLocks noChangeArrowheads="1"/>
          </p:cNvSpPr>
          <p:nvPr/>
        </p:nvSpPr>
        <p:spPr bwMode="auto">
          <a:xfrm>
            <a:off x="8113713" y="1052513"/>
            <a:ext cx="1295400" cy="7921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约翰福音</a:t>
            </a:r>
          </a:p>
        </p:txBody>
      </p:sp>
      <p:sp>
        <p:nvSpPr>
          <p:cNvPr id="1048908" name="Rectangle 8"/>
          <p:cNvSpPr>
            <a:spLocks noChangeArrowheads="1"/>
          </p:cNvSpPr>
          <p:nvPr/>
        </p:nvSpPr>
        <p:spPr bwMode="auto">
          <a:xfrm>
            <a:off x="4656138" y="1052513"/>
            <a:ext cx="1295400" cy="7921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马可福音</a:t>
            </a:r>
          </a:p>
        </p:txBody>
      </p:sp>
      <p:sp>
        <p:nvSpPr>
          <p:cNvPr id="1048909" name="Rectangle 9"/>
          <p:cNvSpPr>
            <a:spLocks noChangeArrowheads="1"/>
          </p:cNvSpPr>
          <p:nvPr/>
        </p:nvSpPr>
        <p:spPr bwMode="auto">
          <a:xfrm>
            <a:off x="6384925" y="1052513"/>
            <a:ext cx="1295400" cy="7921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路加福音</a:t>
            </a:r>
          </a:p>
        </p:txBody>
      </p:sp>
      <p:sp>
        <p:nvSpPr>
          <p:cNvPr id="1048910" name="UpRibbonSharp"/>
          <p:cNvSpPr>
            <a:spLocks noEditPoints="1" noChangeArrowheads="1"/>
          </p:cNvSpPr>
          <p:nvPr/>
        </p:nvSpPr>
        <p:spPr bwMode="auto">
          <a:xfrm>
            <a:off x="3863975" y="1989138"/>
            <a:ext cx="4824413" cy="7207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>
                <a:moveTo>
                  <a:pt x="5400" y="18900"/>
                </a:moveTo>
                <a:lnTo>
                  <a:pt x="8100" y="21600"/>
                </a:lnTo>
              </a:path>
              <a:path w="21600" h="2160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rgbClr val="00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使徒行传</a:t>
            </a:r>
          </a:p>
        </p:txBody>
      </p:sp>
      <p:sp>
        <p:nvSpPr>
          <p:cNvPr id="1048911" name="Line 12"/>
          <p:cNvSpPr>
            <a:spLocks noChangeShapeType="1"/>
          </p:cNvSpPr>
          <p:nvPr/>
        </p:nvSpPr>
        <p:spPr bwMode="auto">
          <a:xfrm>
            <a:off x="4224338" y="14128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12" name="Line 13"/>
          <p:cNvSpPr>
            <a:spLocks noChangeShapeType="1"/>
          </p:cNvSpPr>
          <p:nvPr/>
        </p:nvSpPr>
        <p:spPr bwMode="auto">
          <a:xfrm>
            <a:off x="5953125" y="14128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13" name="Line 14"/>
          <p:cNvSpPr>
            <a:spLocks noChangeShapeType="1"/>
          </p:cNvSpPr>
          <p:nvPr/>
        </p:nvSpPr>
        <p:spPr bwMode="auto">
          <a:xfrm>
            <a:off x="3575050" y="18446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14" name="Line 15"/>
          <p:cNvSpPr>
            <a:spLocks noChangeShapeType="1"/>
          </p:cNvSpPr>
          <p:nvPr/>
        </p:nvSpPr>
        <p:spPr bwMode="auto">
          <a:xfrm>
            <a:off x="7681913" y="14128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15" name="Oval 20"/>
          <p:cNvSpPr>
            <a:spLocks noChangeArrowheads="1"/>
          </p:cNvSpPr>
          <p:nvPr/>
        </p:nvSpPr>
        <p:spPr bwMode="auto">
          <a:xfrm>
            <a:off x="1558925" y="5734050"/>
            <a:ext cx="1008063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希伯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来书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16" name="Oval 22"/>
          <p:cNvSpPr>
            <a:spLocks noChangeArrowheads="1"/>
          </p:cNvSpPr>
          <p:nvPr/>
        </p:nvSpPr>
        <p:spPr bwMode="auto">
          <a:xfrm>
            <a:off x="2566988" y="5734050"/>
            <a:ext cx="1008062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雅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各书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17" name="Oval 23"/>
          <p:cNvSpPr>
            <a:spLocks noChangeArrowheads="1"/>
          </p:cNvSpPr>
          <p:nvPr/>
        </p:nvSpPr>
        <p:spPr bwMode="auto">
          <a:xfrm>
            <a:off x="3576638" y="5734050"/>
            <a:ext cx="1223962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彼得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前书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18" name="Oval 25"/>
          <p:cNvSpPr>
            <a:spLocks noChangeArrowheads="1"/>
          </p:cNvSpPr>
          <p:nvPr/>
        </p:nvSpPr>
        <p:spPr bwMode="auto">
          <a:xfrm>
            <a:off x="6096000" y="5734050"/>
            <a:ext cx="792163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约翰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ko-KR" sz="2400" b="1">
                <a:solidFill>
                  <a:srgbClr val="000000"/>
                </a:solidFill>
                <a:ea typeface="Malgun Gothic" panose="020B0503020000020004" charset="-127"/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19" name="Rectangle 26"/>
          <p:cNvSpPr>
            <a:spLocks noChangeArrowheads="1"/>
          </p:cNvSpPr>
          <p:nvPr/>
        </p:nvSpPr>
        <p:spPr bwMode="auto">
          <a:xfrm>
            <a:off x="1631950" y="3213100"/>
            <a:ext cx="503238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罗</a:t>
            </a:r>
            <a:endParaRPr lang="ko-KR" altLang="en-US" sz="28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马</a:t>
            </a:r>
            <a:endParaRPr lang="ko-KR" altLang="en-US" sz="28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0" name="Rectangle 27"/>
          <p:cNvSpPr>
            <a:spLocks noChangeArrowheads="1"/>
          </p:cNvSpPr>
          <p:nvPr/>
        </p:nvSpPr>
        <p:spPr bwMode="auto">
          <a:xfrm>
            <a:off x="2279650" y="3213100"/>
            <a:ext cx="503238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哥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林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多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前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1" name="Rectangle 28"/>
          <p:cNvSpPr>
            <a:spLocks noChangeArrowheads="1"/>
          </p:cNvSpPr>
          <p:nvPr/>
        </p:nvSpPr>
        <p:spPr bwMode="auto">
          <a:xfrm>
            <a:off x="3575050" y="3213100"/>
            <a:ext cx="576263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加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拉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太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2" name="Rectangle 29"/>
          <p:cNvSpPr>
            <a:spLocks noChangeArrowheads="1"/>
          </p:cNvSpPr>
          <p:nvPr/>
        </p:nvSpPr>
        <p:spPr bwMode="auto">
          <a:xfrm>
            <a:off x="4295775" y="3213100"/>
            <a:ext cx="503238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以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弗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所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3" name="Rectangle 30"/>
          <p:cNvSpPr>
            <a:spLocks noChangeArrowheads="1"/>
          </p:cNvSpPr>
          <p:nvPr/>
        </p:nvSpPr>
        <p:spPr bwMode="auto">
          <a:xfrm>
            <a:off x="5664200" y="3213100"/>
            <a:ext cx="504825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歌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罗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西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4" name="Rectangle 31"/>
          <p:cNvSpPr>
            <a:spLocks noChangeArrowheads="1"/>
          </p:cNvSpPr>
          <p:nvPr/>
        </p:nvSpPr>
        <p:spPr bwMode="auto">
          <a:xfrm>
            <a:off x="6311900" y="3213100"/>
            <a:ext cx="647700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帖撒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罗尼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加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前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5" name="Rectangle 32"/>
          <p:cNvSpPr>
            <a:spLocks noChangeArrowheads="1"/>
          </p:cNvSpPr>
          <p:nvPr/>
        </p:nvSpPr>
        <p:spPr bwMode="auto">
          <a:xfrm>
            <a:off x="7896225" y="3213100"/>
            <a:ext cx="504825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提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摩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太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前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6" name="Rectangle 33"/>
          <p:cNvSpPr>
            <a:spLocks noChangeArrowheads="1"/>
          </p:cNvSpPr>
          <p:nvPr/>
        </p:nvSpPr>
        <p:spPr bwMode="auto">
          <a:xfrm>
            <a:off x="9264650" y="3213100"/>
            <a:ext cx="576263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提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多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7" name="Rectangle 34"/>
          <p:cNvSpPr>
            <a:spLocks noChangeArrowheads="1"/>
          </p:cNvSpPr>
          <p:nvPr/>
        </p:nvSpPr>
        <p:spPr bwMode="auto">
          <a:xfrm>
            <a:off x="9983788" y="3213100"/>
            <a:ext cx="576262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腓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利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门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8" name="Rectangle 35"/>
          <p:cNvSpPr>
            <a:spLocks noChangeArrowheads="1"/>
          </p:cNvSpPr>
          <p:nvPr/>
        </p:nvSpPr>
        <p:spPr bwMode="auto">
          <a:xfrm>
            <a:off x="4943475" y="3213100"/>
            <a:ext cx="503238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腓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立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比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29" name="Line 36"/>
          <p:cNvSpPr>
            <a:spLocks noChangeShapeType="1"/>
          </p:cNvSpPr>
          <p:nvPr/>
        </p:nvSpPr>
        <p:spPr bwMode="auto">
          <a:xfrm>
            <a:off x="1524000" y="2997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30" name="Line 38"/>
          <p:cNvSpPr>
            <a:spLocks noChangeShapeType="1"/>
          </p:cNvSpPr>
          <p:nvPr/>
        </p:nvSpPr>
        <p:spPr bwMode="auto">
          <a:xfrm>
            <a:off x="1524000" y="6669088"/>
            <a:ext cx="914558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31" name="Rectangle 39"/>
          <p:cNvSpPr>
            <a:spLocks noChangeArrowheads="1"/>
          </p:cNvSpPr>
          <p:nvPr/>
        </p:nvSpPr>
        <p:spPr bwMode="auto">
          <a:xfrm>
            <a:off x="2927350" y="3213100"/>
            <a:ext cx="503238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哥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林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多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后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2" name="Rectangle 40"/>
          <p:cNvSpPr>
            <a:spLocks noChangeArrowheads="1"/>
          </p:cNvSpPr>
          <p:nvPr/>
        </p:nvSpPr>
        <p:spPr bwMode="auto">
          <a:xfrm>
            <a:off x="7104063" y="3213100"/>
            <a:ext cx="647700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帖撒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罗尼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加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后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3" name="Rectangle 41"/>
          <p:cNvSpPr>
            <a:spLocks noChangeArrowheads="1"/>
          </p:cNvSpPr>
          <p:nvPr/>
        </p:nvSpPr>
        <p:spPr bwMode="auto">
          <a:xfrm>
            <a:off x="8543925" y="3213100"/>
            <a:ext cx="504825" cy="19446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提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摩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太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后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4" name="Oval 42"/>
          <p:cNvSpPr>
            <a:spLocks noChangeArrowheads="1"/>
          </p:cNvSpPr>
          <p:nvPr/>
        </p:nvSpPr>
        <p:spPr bwMode="auto">
          <a:xfrm>
            <a:off x="4800600" y="5734050"/>
            <a:ext cx="1223963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彼得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后书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5" name="Oval 45"/>
          <p:cNvSpPr>
            <a:spLocks noChangeArrowheads="1"/>
          </p:cNvSpPr>
          <p:nvPr/>
        </p:nvSpPr>
        <p:spPr bwMode="auto">
          <a:xfrm>
            <a:off x="8543925" y="5734050"/>
            <a:ext cx="1008063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犹大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6" name="Oval 46"/>
          <p:cNvSpPr>
            <a:spLocks noChangeArrowheads="1"/>
          </p:cNvSpPr>
          <p:nvPr/>
        </p:nvSpPr>
        <p:spPr bwMode="auto">
          <a:xfrm>
            <a:off x="9551988" y="5661025"/>
            <a:ext cx="1116012" cy="1008063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启示录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48937" name="Oval 47"/>
          <p:cNvSpPr>
            <a:spLocks noChangeArrowheads="1"/>
          </p:cNvSpPr>
          <p:nvPr/>
        </p:nvSpPr>
        <p:spPr bwMode="auto">
          <a:xfrm>
            <a:off x="6959600" y="5734050"/>
            <a:ext cx="792163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约翰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ko-KR" sz="2400" b="1">
                <a:solidFill>
                  <a:srgbClr val="000000"/>
                </a:solidFill>
                <a:ea typeface="Malgun Gothic" panose="020B0503020000020004" charset="-127"/>
              </a:rPr>
              <a:t>2</a:t>
            </a: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8" name="Oval 48"/>
          <p:cNvSpPr>
            <a:spLocks noChangeArrowheads="1"/>
          </p:cNvSpPr>
          <p:nvPr/>
        </p:nvSpPr>
        <p:spPr bwMode="auto">
          <a:xfrm>
            <a:off x="7751763" y="5734050"/>
            <a:ext cx="792162" cy="935038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约翰</a:t>
            </a:r>
            <a:endParaRPr lang="ko-KR" altLang="en-US" sz="2400" b="1">
              <a:solidFill>
                <a:srgbClr val="000000"/>
              </a:solidFill>
              <a:ea typeface="Malgun Gothic" panose="020B0503020000020004" charset="-127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ko-KR" sz="2400" b="1">
                <a:solidFill>
                  <a:srgbClr val="000000"/>
                </a:solidFill>
                <a:ea typeface="Malgun Gothic" panose="020B0503020000020004" charset="-127"/>
              </a:rPr>
              <a:t>3</a:t>
            </a:r>
            <a:r>
              <a:rPr lang="zh-CN" altLang="en-US" sz="2400" b="1">
                <a:solidFill>
                  <a:srgbClr val="000000"/>
                </a:solidFill>
              </a:rPr>
              <a:t>书</a:t>
            </a: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1048939" name="Line 49"/>
          <p:cNvSpPr>
            <a:spLocks noChangeShapeType="1"/>
          </p:cNvSpPr>
          <p:nvPr/>
        </p:nvSpPr>
        <p:spPr bwMode="auto">
          <a:xfrm flipV="1">
            <a:off x="5951538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0" name="Line 54"/>
          <p:cNvSpPr>
            <a:spLocks noChangeShapeType="1"/>
          </p:cNvSpPr>
          <p:nvPr/>
        </p:nvSpPr>
        <p:spPr bwMode="auto">
          <a:xfrm flipV="1">
            <a:off x="5232400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1" name="Line 55"/>
          <p:cNvSpPr>
            <a:spLocks noChangeShapeType="1"/>
          </p:cNvSpPr>
          <p:nvPr/>
        </p:nvSpPr>
        <p:spPr bwMode="auto">
          <a:xfrm flipV="1">
            <a:off x="7464425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2" name="Line 56"/>
          <p:cNvSpPr>
            <a:spLocks noChangeShapeType="1"/>
          </p:cNvSpPr>
          <p:nvPr/>
        </p:nvSpPr>
        <p:spPr bwMode="auto">
          <a:xfrm flipV="1">
            <a:off x="3863975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3" name="Line 57"/>
          <p:cNvSpPr>
            <a:spLocks noChangeShapeType="1"/>
          </p:cNvSpPr>
          <p:nvPr/>
        </p:nvSpPr>
        <p:spPr bwMode="auto">
          <a:xfrm flipV="1">
            <a:off x="3216275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4" name="Line 58"/>
          <p:cNvSpPr>
            <a:spLocks noChangeShapeType="1"/>
          </p:cNvSpPr>
          <p:nvPr/>
        </p:nvSpPr>
        <p:spPr bwMode="auto">
          <a:xfrm flipV="1">
            <a:off x="2495550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5" name="Line 59"/>
          <p:cNvSpPr>
            <a:spLocks noChangeShapeType="1"/>
          </p:cNvSpPr>
          <p:nvPr/>
        </p:nvSpPr>
        <p:spPr bwMode="auto">
          <a:xfrm flipV="1">
            <a:off x="1919288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6" name="Line 60"/>
          <p:cNvSpPr>
            <a:spLocks noChangeShapeType="1"/>
          </p:cNvSpPr>
          <p:nvPr/>
        </p:nvSpPr>
        <p:spPr bwMode="auto">
          <a:xfrm flipV="1">
            <a:off x="4511675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7" name="Line 61"/>
          <p:cNvSpPr>
            <a:spLocks noChangeShapeType="1"/>
          </p:cNvSpPr>
          <p:nvPr/>
        </p:nvSpPr>
        <p:spPr bwMode="auto">
          <a:xfrm flipV="1">
            <a:off x="8759825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8" name="Line 62"/>
          <p:cNvSpPr>
            <a:spLocks noChangeShapeType="1"/>
          </p:cNvSpPr>
          <p:nvPr/>
        </p:nvSpPr>
        <p:spPr bwMode="auto">
          <a:xfrm flipV="1">
            <a:off x="10272713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49" name="Line 63"/>
          <p:cNvSpPr>
            <a:spLocks noChangeShapeType="1"/>
          </p:cNvSpPr>
          <p:nvPr/>
        </p:nvSpPr>
        <p:spPr bwMode="auto">
          <a:xfrm flipV="1">
            <a:off x="9551988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50" name="Line 64"/>
          <p:cNvSpPr>
            <a:spLocks noChangeShapeType="1"/>
          </p:cNvSpPr>
          <p:nvPr/>
        </p:nvSpPr>
        <p:spPr bwMode="auto">
          <a:xfrm flipV="1">
            <a:off x="8183563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51" name="Line 65"/>
          <p:cNvSpPr>
            <a:spLocks noChangeShapeType="1"/>
          </p:cNvSpPr>
          <p:nvPr/>
        </p:nvSpPr>
        <p:spPr bwMode="auto">
          <a:xfrm flipV="1">
            <a:off x="6672263" y="2997200"/>
            <a:ext cx="158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52" name="Line 66"/>
          <p:cNvSpPr>
            <a:spLocks noChangeShapeType="1"/>
          </p:cNvSpPr>
          <p:nvPr/>
        </p:nvSpPr>
        <p:spPr bwMode="auto">
          <a:xfrm flipV="1">
            <a:off x="6311900" y="27082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048953" name="Oval 70"/>
          <p:cNvSpPr>
            <a:spLocks noChangeArrowheads="1"/>
          </p:cNvSpPr>
          <p:nvPr/>
        </p:nvSpPr>
        <p:spPr bwMode="auto">
          <a:xfrm>
            <a:off x="7319963" y="1700213"/>
            <a:ext cx="142875" cy="144462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4" name="Oval 71"/>
          <p:cNvSpPr>
            <a:spLocks noChangeArrowheads="1"/>
          </p:cNvSpPr>
          <p:nvPr/>
        </p:nvSpPr>
        <p:spPr bwMode="auto">
          <a:xfrm>
            <a:off x="6383338" y="652462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5" name="Oval 72"/>
          <p:cNvSpPr>
            <a:spLocks noChangeArrowheads="1"/>
          </p:cNvSpPr>
          <p:nvPr/>
        </p:nvSpPr>
        <p:spPr bwMode="auto">
          <a:xfrm>
            <a:off x="7175500" y="652462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6" name="Oval 73"/>
          <p:cNvSpPr>
            <a:spLocks noChangeArrowheads="1"/>
          </p:cNvSpPr>
          <p:nvPr/>
        </p:nvSpPr>
        <p:spPr bwMode="auto">
          <a:xfrm>
            <a:off x="8040688" y="652462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7" name="Oval 74"/>
          <p:cNvSpPr>
            <a:spLocks noChangeArrowheads="1"/>
          </p:cNvSpPr>
          <p:nvPr/>
        </p:nvSpPr>
        <p:spPr bwMode="auto">
          <a:xfrm>
            <a:off x="10056813" y="652462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8" name="Oval 75"/>
          <p:cNvSpPr>
            <a:spLocks noChangeArrowheads="1"/>
          </p:cNvSpPr>
          <p:nvPr/>
        </p:nvSpPr>
        <p:spPr bwMode="auto">
          <a:xfrm>
            <a:off x="9191625" y="1700213"/>
            <a:ext cx="142875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59" name="Oval 76"/>
          <p:cNvSpPr>
            <a:spLocks noChangeArrowheads="1"/>
          </p:cNvSpPr>
          <p:nvPr/>
        </p:nvSpPr>
        <p:spPr bwMode="auto">
          <a:xfrm>
            <a:off x="7319963" y="2492375"/>
            <a:ext cx="142875" cy="144463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0" name="Oval 77"/>
          <p:cNvSpPr>
            <a:spLocks noChangeArrowheads="1"/>
          </p:cNvSpPr>
          <p:nvPr/>
        </p:nvSpPr>
        <p:spPr bwMode="auto">
          <a:xfrm>
            <a:off x="1847850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1" name="Oval 78"/>
          <p:cNvSpPr>
            <a:spLocks noChangeArrowheads="1"/>
          </p:cNvSpPr>
          <p:nvPr/>
        </p:nvSpPr>
        <p:spPr bwMode="auto">
          <a:xfrm>
            <a:off x="811212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2" name="Oval 79"/>
          <p:cNvSpPr>
            <a:spLocks noChangeArrowheads="1"/>
          </p:cNvSpPr>
          <p:nvPr/>
        </p:nvSpPr>
        <p:spPr bwMode="auto">
          <a:xfrm>
            <a:off x="875982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3" name="Oval 80"/>
          <p:cNvSpPr>
            <a:spLocks noChangeArrowheads="1"/>
          </p:cNvSpPr>
          <p:nvPr/>
        </p:nvSpPr>
        <p:spPr bwMode="auto">
          <a:xfrm>
            <a:off x="9551988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4" name="Oval 81"/>
          <p:cNvSpPr>
            <a:spLocks noChangeArrowheads="1"/>
          </p:cNvSpPr>
          <p:nvPr/>
        </p:nvSpPr>
        <p:spPr bwMode="auto">
          <a:xfrm>
            <a:off x="10199688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5" name="Oval 82"/>
          <p:cNvSpPr>
            <a:spLocks noChangeArrowheads="1"/>
          </p:cNvSpPr>
          <p:nvPr/>
        </p:nvSpPr>
        <p:spPr bwMode="auto">
          <a:xfrm>
            <a:off x="5880100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6" name="Oval 83"/>
          <p:cNvSpPr>
            <a:spLocks noChangeArrowheads="1"/>
          </p:cNvSpPr>
          <p:nvPr/>
        </p:nvSpPr>
        <p:spPr bwMode="auto">
          <a:xfrm>
            <a:off x="660082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7" name="Oval 84"/>
          <p:cNvSpPr>
            <a:spLocks noChangeArrowheads="1"/>
          </p:cNvSpPr>
          <p:nvPr/>
        </p:nvSpPr>
        <p:spPr bwMode="auto">
          <a:xfrm>
            <a:off x="7391400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8" name="Oval 85"/>
          <p:cNvSpPr>
            <a:spLocks noChangeArrowheads="1"/>
          </p:cNvSpPr>
          <p:nvPr/>
        </p:nvSpPr>
        <p:spPr bwMode="auto">
          <a:xfrm>
            <a:off x="2424113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69" name="Oval 86"/>
          <p:cNvSpPr>
            <a:spLocks noChangeArrowheads="1"/>
          </p:cNvSpPr>
          <p:nvPr/>
        </p:nvSpPr>
        <p:spPr bwMode="auto">
          <a:xfrm>
            <a:off x="451167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0" name="Oval 87"/>
          <p:cNvSpPr>
            <a:spLocks noChangeArrowheads="1"/>
          </p:cNvSpPr>
          <p:nvPr/>
        </p:nvSpPr>
        <p:spPr bwMode="auto">
          <a:xfrm>
            <a:off x="515937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1" name="Oval 88"/>
          <p:cNvSpPr>
            <a:spLocks noChangeArrowheads="1"/>
          </p:cNvSpPr>
          <p:nvPr/>
        </p:nvSpPr>
        <p:spPr bwMode="auto">
          <a:xfrm>
            <a:off x="3143250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2" name="Oval 89"/>
          <p:cNvSpPr>
            <a:spLocks noChangeArrowheads="1"/>
          </p:cNvSpPr>
          <p:nvPr/>
        </p:nvSpPr>
        <p:spPr bwMode="auto">
          <a:xfrm>
            <a:off x="3863975" y="5084763"/>
            <a:ext cx="142875" cy="1444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3" name="Oval 90"/>
          <p:cNvSpPr>
            <a:spLocks noChangeArrowheads="1"/>
          </p:cNvSpPr>
          <p:nvPr/>
        </p:nvSpPr>
        <p:spPr bwMode="auto">
          <a:xfrm>
            <a:off x="5375275" y="6524625"/>
            <a:ext cx="142875" cy="144463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4" name="Oval 94"/>
          <p:cNvSpPr>
            <a:spLocks noChangeArrowheads="1"/>
          </p:cNvSpPr>
          <p:nvPr/>
        </p:nvSpPr>
        <p:spPr bwMode="auto">
          <a:xfrm>
            <a:off x="4151313" y="6524625"/>
            <a:ext cx="142875" cy="144463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ko-KR" sz="1800">
              <a:solidFill>
                <a:srgbClr val="000000"/>
              </a:solidFill>
              <a:ea typeface="Malgun Gothic" panose="020B0503020000020004" charset="-127"/>
            </a:endParaRPr>
          </a:p>
        </p:txBody>
      </p:sp>
      <p:sp>
        <p:nvSpPr>
          <p:cNvPr id="1048975" name="Rectangle 97"/>
          <p:cNvSpPr>
            <a:spLocks noChangeArrowheads="1"/>
          </p:cNvSpPr>
          <p:nvPr/>
        </p:nvSpPr>
        <p:spPr bwMode="auto">
          <a:xfrm>
            <a:off x="4295775" y="0"/>
            <a:ext cx="3455988" cy="6207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charset="-127"/>
                <a:ea typeface="宋体" panose="02010600030101010101" pitchFamily="2" charset="-122"/>
                <a:sym typeface="Malgun Gothic" panose="020B050302000002000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00"/>
                </a:solidFill>
              </a:rPr>
              <a:t>新约的构造</a:t>
            </a: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1" name="标题 1"/>
          <p:cNvSpPr>
            <a:spLocks noGrp="1"/>
          </p:cNvSpPr>
          <p:nvPr>
            <p:ph type="title"/>
          </p:nvPr>
        </p:nvSpPr>
        <p:spPr>
          <a:xfrm>
            <a:off x="831850" y="1710055"/>
            <a:ext cx="10515600" cy="2357120"/>
          </a:xfrm>
        </p:spPr>
        <p:txBody>
          <a:bodyPr/>
          <a:lstStyle/>
          <a:p>
            <a:r>
              <a:rPr lang="en-US" altLang="zh-CN" sz="88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88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圣经时期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6" name="标题 158721"/>
          <p:cNvSpPr>
            <a:spLocks noGrp="1"/>
          </p:cNvSpPr>
          <p:nvPr>
            <p:ph type="title" hasCustomPrompt="1"/>
          </p:nvPr>
        </p:nvSpPr>
        <p:spPr>
          <a:xfrm>
            <a:off x="1774825" y="188913"/>
            <a:ext cx="7989888" cy="889000"/>
          </a:xfrm>
        </p:spPr>
        <p:txBody>
          <a:bodyPr anchor="ctr"/>
          <a:lstStyle/>
          <a:p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旧约十个时期</a:t>
            </a:r>
          </a:p>
        </p:txBody>
      </p:sp>
      <p:sp>
        <p:nvSpPr>
          <p:cNvPr id="1048997" name="文本占位符 158722"/>
          <p:cNvSpPr>
            <a:spLocks noGrp="1"/>
          </p:cNvSpPr>
          <p:nvPr>
            <p:ph idx="1" hasCustomPrompt="1"/>
          </p:nvPr>
        </p:nvSpPr>
        <p:spPr>
          <a:xfrm>
            <a:off x="763270" y="1638300"/>
            <a:ext cx="10847705" cy="5219700"/>
          </a:xfrm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 创造时期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1—11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 族长时期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12—50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  约伯记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第三出埃及和旷野时期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  利  民  申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第四征服时期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第五 士师时期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士   得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第六  统一王国时期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撒上下  王上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1—11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诗篇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箴言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传道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雅歌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文本框 3"/>
          <p:cNvSpPr txBox="1"/>
          <p:nvPr/>
        </p:nvSpPr>
        <p:spPr>
          <a:xfrm>
            <a:off x="635" y="2147570"/>
            <a:ext cx="12487910" cy="49484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他们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所处的生活环境、时期环境和写书时候的心情也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不同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有的在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旷野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，有的在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皇宫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，有的在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外邦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，有的在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监狱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里，有的被流放到很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偏僻的海岛上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；有的写于国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家兴盛时期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，有的写于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兵荒马乱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国家灭亡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，国民被掳到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外邦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的时候；有的写于作者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最辉煌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最有成就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的时候，有的写于作者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最无助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人生最低谷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的时候，有的是作者一生的总结，是作者的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绝笔</a:t>
            </a:r>
            <a:r>
              <a:rPr lang="zh-CN" altLang="en-US" sz="3600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048594" name="文本框 4"/>
          <p:cNvSpPr txBox="1"/>
          <p:nvPr/>
        </p:nvSpPr>
        <p:spPr>
          <a:xfrm>
            <a:off x="111125" y="86360"/>
            <a:ext cx="11969115" cy="2103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FF00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分别在不同的地点写成：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FF00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摩西在旷野中写、耶利米在地窖中写、但以理在山脚下及皇宫中写、保罗在牢狱中写、路加在旅途中写、约翰在拔摩海岛上写、其他也有人是在军旅征途中写的。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  <p:bldP spid="104859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8" name="标题 1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1143000"/>
          </a:xfrm>
        </p:spPr>
        <p:txBody>
          <a:bodyPr/>
          <a:lstStyle/>
          <a:p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旧约的十大时期</a:t>
            </a:r>
          </a:p>
        </p:txBody>
      </p:sp>
      <p:sp>
        <p:nvSpPr>
          <p:cNvPr id="1048999" name="内容占位符 2"/>
          <p:cNvSpPr>
            <a:spLocks noGrp="1"/>
          </p:cNvSpPr>
          <p:nvPr>
            <p:ph idx="1"/>
          </p:nvPr>
        </p:nvSpPr>
        <p:spPr>
          <a:xfrm>
            <a:off x="746760" y="990917"/>
            <a:ext cx="10698480" cy="487616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第七 分裂王国时期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王上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王下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赛耶哀何珥摩俄拿弥鸿哈番</a:t>
            </a:r>
            <a:endParaRPr lang="zh-CN" altLang="en-US" sz="36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第八  被掳时期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王下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章（北国被掳）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王下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（南国被掳）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被掳先知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以西结  但以理</a:t>
            </a:r>
            <a:endParaRPr lang="zh-CN" altLang="en-US" sz="36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第九  归回时期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拉 尼  斯 代上下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该亚玛</a:t>
            </a:r>
            <a:endParaRPr lang="zh-CN" altLang="en-US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第十  沉默时期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圣经无记录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0" name="标题 1048717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endParaRPr lang="zh-CN" altLang="zh-CN"/>
          </a:p>
        </p:txBody>
      </p:sp>
      <p:sp>
        <p:nvSpPr>
          <p:cNvPr id="1049011" name="内容占位符 1048719"/>
          <p:cNvSpPr>
            <a:spLocks noGrp="1"/>
          </p:cNvSpPr>
          <p:nvPr>
            <p:ph idx="4294967295"/>
          </p:nvPr>
        </p:nvSpPr>
        <p:spPr>
          <a:xfrm>
            <a:off x="610235" y="50800"/>
            <a:ext cx="11162665" cy="6858000"/>
          </a:xfrm>
          <a:solidFill>
            <a:srgbClr val="FFFFFF"/>
          </a:solidFill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zh-CN" altLang="en-US" dirty="0"/>
              <a:t>创—</a:t>
            </a:r>
            <a:r>
              <a:rPr lang="en-US" altLang="en-US" dirty="0"/>
              <a:t> </a:t>
            </a:r>
            <a:r>
              <a:rPr lang="zh-CN" altLang="en-US" dirty="0"/>
              <a:t>族—</a:t>
            </a:r>
            <a:r>
              <a:rPr lang="en-US" altLang="en-US" dirty="0"/>
              <a:t> </a:t>
            </a:r>
            <a:r>
              <a:rPr lang="zh-CN" altLang="en-US" dirty="0"/>
              <a:t>旷—</a:t>
            </a:r>
            <a:r>
              <a:rPr lang="en-US" altLang="en-US" dirty="0"/>
              <a:t> </a:t>
            </a:r>
            <a:r>
              <a:rPr lang="zh-CN" altLang="en-US" dirty="0"/>
              <a:t>征—</a:t>
            </a:r>
            <a:r>
              <a:rPr lang="en-US" altLang="en-US" dirty="0"/>
              <a:t> </a:t>
            </a:r>
            <a:r>
              <a:rPr lang="zh-CN" altLang="en-US" dirty="0"/>
              <a:t>士— 统—分—掳—回— 沉—</a:t>
            </a:r>
          </a:p>
          <a:p>
            <a:pPr marL="0" indent="0">
              <a:buNone/>
            </a:pPr>
            <a:r>
              <a:rPr lang="zh-CN" altLang="en-US" dirty="0"/>
              <a:t>｜</a:t>
            </a:r>
            <a:r>
              <a:rPr lang="en-US" altLang="en-US" dirty="0"/>
              <a:t>    </a:t>
            </a:r>
            <a:r>
              <a:rPr lang="zh-CN" altLang="en-US" dirty="0"/>
              <a:t>｜</a:t>
            </a:r>
            <a:r>
              <a:rPr lang="en-US" altLang="en-US" dirty="0"/>
              <a:t>     </a:t>
            </a:r>
            <a:r>
              <a:rPr lang="zh-CN" altLang="en-US" dirty="0"/>
              <a:t>｜</a:t>
            </a:r>
            <a:r>
              <a:rPr lang="en-US" altLang="en-US" dirty="0"/>
              <a:t>     </a:t>
            </a:r>
            <a:r>
              <a:rPr lang="zh-CN" altLang="en-US" dirty="0"/>
              <a:t>｜</a:t>
            </a:r>
            <a:r>
              <a:rPr lang="en-US" altLang="en-US" dirty="0"/>
              <a:t>    </a:t>
            </a:r>
            <a:r>
              <a:rPr lang="zh-CN" altLang="en-US" dirty="0"/>
              <a:t>｜</a:t>
            </a:r>
            <a:r>
              <a:rPr lang="en-US" altLang="en-US" dirty="0"/>
              <a:t>     </a:t>
            </a:r>
            <a:r>
              <a:rPr lang="zh-CN" altLang="en-US" dirty="0"/>
              <a:t>｜</a:t>
            </a:r>
            <a:r>
              <a:rPr lang="en-US" altLang="en-US" dirty="0"/>
              <a:t>    </a:t>
            </a:r>
            <a:r>
              <a:rPr lang="zh-CN" altLang="en-US" dirty="0"/>
              <a:t>｜</a:t>
            </a:r>
            <a:r>
              <a:rPr lang="en-US" altLang="en-US" dirty="0"/>
              <a:t>    </a:t>
            </a:r>
            <a:r>
              <a:rPr lang="zh-CN" altLang="en-US" dirty="0"/>
              <a:t>｜</a:t>
            </a:r>
            <a:r>
              <a:rPr lang="en-US" altLang="en-US" dirty="0"/>
              <a:t>   </a:t>
            </a:r>
            <a:r>
              <a:rPr lang="zh-CN" altLang="en-US" dirty="0"/>
              <a:t>｜</a:t>
            </a:r>
            <a:r>
              <a:rPr lang="en-US" altLang="en-US" dirty="0"/>
              <a:t>    </a:t>
            </a:r>
            <a:r>
              <a:rPr lang="zh-CN" altLang="en-US" dirty="0"/>
              <a:t>｜</a:t>
            </a:r>
          </a:p>
          <a:p>
            <a:pPr marL="0" indent="0">
              <a:buNone/>
            </a:pPr>
            <a:r>
              <a:rPr lang="zh-CN" altLang="en-US" sz="1700" b="1" dirty="0"/>
              <a:t>四大事件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四大族长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摩西</a:t>
            </a:r>
            <a:r>
              <a:rPr lang="en-US" altLang="en-US" sz="1700" b="1" dirty="0"/>
              <a:t>    </a:t>
            </a:r>
            <a:r>
              <a:rPr lang="zh-CN" altLang="en-US" sz="1700" b="1" dirty="0"/>
              <a:t>约书亚</a:t>
            </a:r>
            <a:r>
              <a:rPr lang="en-US" altLang="en-US" sz="1700" b="1" dirty="0"/>
              <a:t>     </a:t>
            </a:r>
            <a:r>
              <a:rPr lang="zh-CN" altLang="en-US" sz="1700" b="1" dirty="0"/>
              <a:t>十二士师</a:t>
            </a:r>
            <a:r>
              <a:rPr lang="en-US" altLang="en-US" sz="1700" b="1" dirty="0"/>
              <a:t>     </a:t>
            </a:r>
            <a:r>
              <a:rPr lang="zh-CN" altLang="en-US" sz="1700" b="1" dirty="0"/>
              <a:t>三个王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南北国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北亚述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波斯国   希腊罗马</a:t>
            </a:r>
            <a:r>
              <a:rPr lang="en-US" altLang="en-US" sz="1700" b="1" dirty="0"/>
              <a:t>    </a:t>
            </a:r>
            <a:endParaRPr lang="zh-CN" altLang="en-US" sz="3700" b="1" dirty="0"/>
          </a:p>
          <a:p>
            <a:pPr marL="0" indent="0">
              <a:buNone/>
            </a:pPr>
            <a:r>
              <a:rPr lang="zh-CN" altLang="en-US" sz="1700" b="1" dirty="0"/>
              <a:t>创造</a:t>
            </a:r>
            <a:r>
              <a:rPr lang="en-US" altLang="en-US" sz="1700" b="1" dirty="0"/>
              <a:t>         </a:t>
            </a:r>
            <a:r>
              <a:rPr lang="zh-CN" altLang="en-US" sz="1700" b="1" dirty="0"/>
              <a:t>亚伯拉罕</a:t>
            </a:r>
            <a:r>
              <a:rPr lang="en-US" altLang="en-US" sz="1700" b="1" dirty="0"/>
              <a:t>    </a:t>
            </a:r>
            <a:r>
              <a:rPr lang="zh-CN" altLang="en-US" sz="1700" b="1" dirty="0"/>
              <a:t>埃及</a:t>
            </a:r>
            <a:r>
              <a:rPr lang="en-US" altLang="en-US" sz="1700" b="1" dirty="0"/>
              <a:t>     </a:t>
            </a:r>
            <a:r>
              <a:rPr lang="zh-CN" altLang="en-US" sz="1700" b="1" dirty="0"/>
              <a:t>征战路线</a:t>
            </a:r>
            <a:r>
              <a:rPr lang="en-US" altLang="en-US" sz="1700" b="1" dirty="0"/>
              <a:t>  </a:t>
            </a:r>
            <a:r>
              <a:rPr lang="zh-CN" altLang="en-US" sz="1700" b="1" dirty="0"/>
              <a:t>俄以珊底基</a:t>
            </a:r>
            <a:r>
              <a:rPr lang="en-US" altLang="en-US" sz="1700" b="1" dirty="0"/>
              <a:t> 40</a:t>
            </a:r>
            <a:r>
              <a:rPr lang="zh-CN" altLang="en-US" sz="1700" b="1" dirty="0"/>
              <a:t>年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南犹大</a:t>
            </a:r>
            <a:r>
              <a:rPr lang="en-US" altLang="en-US" sz="1700" b="1" dirty="0"/>
              <a:t>    722</a:t>
            </a:r>
            <a:r>
              <a:rPr lang="zh-CN" altLang="en-US" sz="1700" b="1" dirty="0"/>
              <a:t>年</a:t>
            </a:r>
            <a:r>
              <a:rPr lang="en-US" altLang="en-US" sz="1700" b="1" dirty="0"/>
              <a:t>    </a:t>
            </a:r>
            <a:r>
              <a:rPr lang="zh-CN" altLang="en-US" sz="1700" b="1" dirty="0"/>
              <a:t>以斯贴</a:t>
            </a:r>
            <a:r>
              <a:rPr lang="en-US" altLang="en-US" sz="1700" b="1" dirty="0"/>
              <a:t>     400</a:t>
            </a:r>
            <a:r>
              <a:rPr lang="zh-CN" altLang="en-US" sz="1700" b="1" dirty="0"/>
              <a:t>年</a:t>
            </a:r>
            <a:endParaRPr lang="zh-CN" altLang="en-US" sz="3700" b="1" dirty="0"/>
          </a:p>
          <a:p>
            <a:pPr marL="0" indent="0">
              <a:buNone/>
            </a:pPr>
            <a:r>
              <a:rPr lang="zh-CN" altLang="en-US" sz="1700" b="1" dirty="0"/>
              <a:t>堕落</a:t>
            </a:r>
            <a:r>
              <a:rPr lang="en-US" altLang="en-US" sz="1700" b="1" dirty="0"/>
              <a:t>           </a:t>
            </a:r>
            <a:r>
              <a:rPr lang="zh-CN" altLang="en-US" sz="1700" b="1" dirty="0"/>
              <a:t>以撒</a:t>
            </a:r>
            <a:r>
              <a:rPr lang="en-US" altLang="en-US" sz="1700" b="1" dirty="0"/>
              <a:t>        </a:t>
            </a:r>
            <a:r>
              <a:rPr lang="zh-CN" altLang="en-US" sz="1700" b="1" dirty="0"/>
              <a:t>旷野</a:t>
            </a:r>
            <a:r>
              <a:rPr lang="en-US" altLang="en-US" sz="1700" b="1" dirty="0"/>
              <a:t>     </a:t>
            </a:r>
            <a:r>
              <a:rPr lang="zh-CN" altLang="en-US" sz="1700" b="1" dirty="0"/>
              <a:t>南上北下</a:t>
            </a:r>
            <a:r>
              <a:rPr lang="en-US" altLang="en-US" sz="1700" b="1" dirty="0"/>
              <a:t>  </a:t>
            </a:r>
            <a:r>
              <a:rPr lang="zh-CN" altLang="en-US" sz="1700" b="1" dirty="0"/>
              <a:t>陀睚耶以以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扫罗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王</a:t>
            </a:r>
            <a:r>
              <a:rPr lang="en-US" altLang="en-US" sz="1700" b="1" dirty="0"/>
              <a:t> 20</a:t>
            </a:r>
            <a:r>
              <a:rPr lang="zh-CN" altLang="en-US" sz="1700" b="1" dirty="0"/>
              <a:t>好</a:t>
            </a:r>
            <a:r>
              <a:rPr lang="en-US" altLang="en-US" sz="1700" b="1" dirty="0"/>
              <a:t>8  </a:t>
            </a:r>
            <a:r>
              <a:rPr lang="zh-CN" altLang="en-US" sz="1700" b="1" dirty="0"/>
              <a:t>南巴比伦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尼希米</a:t>
            </a:r>
            <a:r>
              <a:rPr lang="en-US" altLang="en-US" sz="1700" b="1" dirty="0"/>
              <a:t>    </a:t>
            </a:r>
            <a:r>
              <a:rPr lang="zh-CN" altLang="en-US" sz="1700" b="1" dirty="0"/>
              <a:t>沉默</a:t>
            </a:r>
            <a:endParaRPr lang="zh-CN" altLang="en-US" sz="3700" b="1" dirty="0"/>
          </a:p>
          <a:p>
            <a:pPr marL="0" indent="0">
              <a:buNone/>
            </a:pPr>
            <a:r>
              <a:rPr lang="zh-CN" altLang="en-US" sz="1700" b="1" dirty="0"/>
              <a:t>洪水</a:t>
            </a:r>
            <a:r>
              <a:rPr lang="en-US" altLang="en-US" sz="1700" b="1" dirty="0"/>
              <a:t>           </a:t>
            </a:r>
            <a:r>
              <a:rPr lang="zh-CN" altLang="en-US" sz="1700" b="1" dirty="0"/>
              <a:t>雅各</a:t>
            </a:r>
            <a:r>
              <a:rPr lang="en-US" altLang="en-US" sz="1700" b="1" dirty="0"/>
              <a:t>        </a:t>
            </a:r>
            <a:r>
              <a:rPr lang="zh-CN" altLang="en-US" sz="1700" b="1" dirty="0"/>
              <a:t>加低斯</a:t>
            </a:r>
            <a:r>
              <a:rPr lang="en-US" altLang="en-US" sz="1700" b="1" dirty="0"/>
              <a:t>     </a:t>
            </a:r>
            <a:r>
              <a:rPr lang="zh-CN" altLang="en-US" sz="1700" b="1" dirty="0"/>
              <a:t>中间</a:t>
            </a:r>
            <a:r>
              <a:rPr lang="en-US" altLang="en-US" sz="1700" b="1" dirty="0"/>
              <a:t>        </a:t>
            </a:r>
            <a:r>
              <a:rPr lang="zh-CN" altLang="en-US" sz="1700" b="1" dirty="0"/>
              <a:t>押参</a:t>
            </a:r>
            <a:r>
              <a:rPr lang="en-US" altLang="en-US" sz="1700" b="1" dirty="0"/>
              <a:t>         </a:t>
            </a:r>
            <a:r>
              <a:rPr lang="zh-CN" altLang="en-US" sz="1700" b="1" dirty="0"/>
              <a:t>大卫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北以色列</a:t>
            </a:r>
            <a:r>
              <a:rPr lang="en-US" altLang="en-US" sz="1700" b="1" dirty="0"/>
              <a:t>   586</a:t>
            </a:r>
            <a:r>
              <a:rPr lang="zh-CN" altLang="en-US" sz="1700" b="1" dirty="0"/>
              <a:t>年</a:t>
            </a:r>
            <a:r>
              <a:rPr lang="en-US" altLang="en-US" sz="1700" b="1" dirty="0"/>
              <a:t>   </a:t>
            </a:r>
            <a:r>
              <a:rPr lang="zh-CN" altLang="en-US" sz="1700" b="1" dirty="0"/>
              <a:t>所罗巴伯</a:t>
            </a:r>
            <a:r>
              <a:rPr lang="en-US" altLang="en-US" sz="1700" b="1" dirty="0"/>
              <a:t>                 </a:t>
            </a:r>
            <a:endParaRPr lang="zh-CN" altLang="en-US" sz="1700" b="1" dirty="0"/>
          </a:p>
          <a:p>
            <a:pPr marL="0" indent="0">
              <a:buNone/>
            </a:pPr>
            <a:r>
              <a:rPr lang="zh-CN" altLang="en-US" sz="1700" b="1" dirty="0"/>
              <a:t>巴别塔</a:t>
            </a:r>
            <a:r>
              <a:rPr lang="en-US" altLang="en-US" sz="1700" b="1" dirty="0"/>
              <a:t>       </a:t>
            </a:r>
            <a:r>
              <a:rPr lang="zh-CN" altLang="en-US" sz="1700" b="1" dirty="0"/>
              <a:t>约瑟</a:t>
            </a:r>
            <a:r>
              <a:rPr lang="en-US" altLang="en-US" sz="1700" b="1" dirty="0"/>
              <a:t>       </a:t>
            </a:r>
            <a:r>
              <a:rPr lang="zh-CN" altLang="en-US" sz="1700" b="1" dirty="0"/>
              <a:t>摩押平原</a:t>
            </a:r>
            <a:r>
              <a:rPr lang="en-US" altLang="en-US" sz="1700" b="1" dirty="0"/>
              <a:t>                                 </a:t>
            </a:r>
            <a:r>
              <a:rPr lang="zh-CN" altLang="en-US" sz="1700" b="1" dirty="0"/>
              <a:t>所罗门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王</a:t>
            </a:r>
            <a:r>
              <a:rPr lang="en-US" altLang="en-US" sz="1700" b="1" dirty="0"/>
              <a:t>19</a:t>
            </a:r>
            <a:r>
              <a:rPr lang="zh-CN" altLang="en-US" sz="1700" b="1" dirty="0"/>
              <a:t>好</a:t>
            </a:r>
            <a:r>
              <a:rPr lang="en-US" altLang="en-US" sz="1700" b="1" dirty="0"/>
              <a:t>0  </a:t>
            </a:r>
            <a:r>
              <a:rPr lang="zh-CN" altLang="en-US" sz="1700" b="1" dirty="0"/>
              <a:t>三次被掳</a:t>
            </a:r>
            <a:r>
              <a:rPr lang="en-US" altLang="en-US" sz="1700" b="1" dirty="0"/>
              <a:t> </a:t>
            </a:r>
            <a:r>
              <a:rPr lang="zh-CN" altLang="en-US" sz="1700" b="1" dirty="0"/>
              <a:t>以斯拉</a:t>
            </a:r>
          </a:p>
          <a:p>
            <a:pPr marL="0" indent="0">
              <a:buNone/>
            </a:pPr>
            <a:r>
              <a:rPr lang="en-US" altLang="en-US" sz="1700" b="1" dirty="0"/>
              <a:t>                               </a:t>
            </a:r>
            <a:r>
              <a:rPr lang="zh-CN" altLang="en-US" sz="1700" b="1" dirty="0"/>
              <a:t>三个</a:t>
            </a:r>
            <a:r>
              <a:rPr lang="en-US" altLang="en-US" sz="1700" b="1" dirty="0"/>
              <a:t>40</a:t>
            </a:r>
            <a:r>
              <a:rPr lang="zh-CN" altLang="en-US" sz="1700" b="1" dirty="0"/>
              <a:t>年</a:t>
            </a:r>
            <a:r>
              <a:rPr lang="en-US" altLang="en-US" sz="1700" b="1" dirty="0"/>
              <a:t>                                                 </a:t>
            </a:r>
            <a:r>
              <a:rPr lang="zh-CN" altLang="en-US" sz="1700" b="1" dirty="0"/>
              <a:t>先知</a:t>
            </a:r>
            <a:r>
              <a:rPr lang="en-US" altLang="en-US" sz="1700" b="1" dirty="0"/>
              <a:t>                     </a:t>
            </a:r>
            <a:r>
              <a:rPr lang="zh-CN" altLang="en-US" sz="1700" b="1" dirty="0"/>
              <a:t>三次归回</a:t>
            </a:r>
            <a:r>
              <a:rPr lang="en-US" altLang="en-US" sz="1700" b="1" dirty="0"/>
              <a:t> 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chemeClr val="tx1"/>
                </a:solidFill>
              </a:rPr>
              <a:t>     圣经时期</a:t>
            </a:r>
          </a:p>
          <a:p>
            <a:pPr marL="0" indent="0">
              <a:buNone/>
            </a:pPr>
            <a:r>
              <a:rPr lang="en-US" altLang="en-US" sz="1600" b="1" dirty="0">
                <a:solidFill>
                  <a:schemeClr val="tx1"/>
                </a:solidFill>
              </a:rPr>
              <a:t>    1</a:t>
            </a:r>
            <a:r>
              <a:rPr lang="zh-CN" altLang="en-US" sz="1600" b="1" dirty="0">
                <a:solidFill>
                  <a:schemeClr val="tx1"/>
                </a:solidFill>
              </a:rPr>
              <a:t>创造时期</a:t>
            </a:r>
            <a:r>
              <a:rPr lang="en-US" altLang="en-US" sz="1600" b="1" dirty="0">
                <a:solidFill>
                  <a:schemeClr val="tx1"/>
                </a:solidFill>
              </a:rPr>
              <a:t>               2</a:t>
            </a:r>
            <a:r>
              <a:rPr lang="zh-CN" altLang="en-US" sz="1600" b="1" dirty="0">
                <a:solidFill>
                  <a:schemeClr val="tx1"/>
                </a:solidFill>
              </a:rPr>
              <a:t>族长时期           </a:t>
            </a:r>
            <a:r>
              <a:rPr lang="en-US" altLang="en-US" sz="1600" b="1" dirty="0">
                <a:solidFill>
                  <a:schemeClr val="tx1"/>
                </a:solidFill>
              </a:rPr>
              <a:t>      3</a:t>
            </a:r>
            <a:r>
              <a:rPr lang="zh-CN" altLang="en-US" sz="1600" b="1" dirty="0">
                <a:solidFill>
                  <a:schemeClr val="tx1"/>
                </a:solidFill>
              </a:rPr>
              <a:t>旷野时期                </a:t>
            </a:r>
            <a:r>
              <a:rPr lang="en-US" altLang="en-US" sz="1600" b="1" dirty="0">
                <a:solidFill>
                  <a:schemeClr val="tx1"/>
                </a:solidFill>
              </a:rPr>
              <a:t>4</a:t>
            </a:r>
            <a:r>
              <a:rPr lang="zh-CN" altLang="en-US" sz="1600" b="1" dirty="0">
                <a:solidFill>
                  <a:schemeClr val="tx1"/>
                </a:solidFill>
              </a:rPr>
              <a:t>征服时期                   </a:t>
            </a:r>
            <a:r>
              <a:rPr lang="en-US" altLang="en-US" sz="1600" b="1" dirty="0">
                <a:solidFill>
                  <a:schemeClr val="tx1"/>
                </a:solidFill>
              </a:rPr>
              <a:t>5</a:t>
            </a:r>
            <a:r>
              <a:rPr lang="zh-CN" altLang="en-US" sz="1600" b="1" dirty="0">
                <a:solidFill>
                  <a:schemeClr val="tx1"/>
                </a:solidFill>
              </a:rPr>
              <a:t>士师时期      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chemeClr val="tx1"/>
                </a:solidFill>
              </a:rPr>
              <a:t>    </a:t>
            </a:r>
            <a:r>
              <a:rPr lang="en-US" altLang="en-US" sz="1600" b="1" dirty="0">
                <a:solidFill>
                  <a:schemeClr val="tx1"/>
                </a:solidFill>
              </a:rPr>
              <a:t>6</a:t>
            </a:r>
            <a:r>
              <a:rPr lang="zh-CN" altLang="en-US" sz="1600" b="1" dirty="0">
                <a:solidFill>
                  <a:schemeClr val="tx1"/>
                </a:solidFill>
              </a:rPr>
              <a:t>统一王国时期        </a:t>
            </a:r>
            <a:r>
              <a:rPr lang="en-US" altLang="en-US" sz="1600" b="1" dirty="0">
                <a:solidFill>
                  <a:schemeClr val="tx1"/>
                </a:solidFill>
              </a:rPr>
              <a:t>7</a:t>
            </a:r>
            <a:r>
              <a:rPr lang="zh-CN" altLang="en-US" sz="1600" b="1" dirty="0">
                <a:solidFill>
                  <a:schemeClr val="tx1"/>
                </a:solidFill>
              </a:rPr>
              <a:t>分裂王国时期         </a:t>
            </a:r>
            <a:r>
              <a:rPr lang="en-US" altLang="en-US" sz="1600" b="1" dirty="0">
                <a:solidFill>
                  <a:schemeClr val="tx1"/>
                </a:solidFill>
              </a:rPr>
              <a:t>8</a:t>
            </a:r>
            <a:r>
              <a:rPr lang="zh-CN" altLang="en-US" sz="1600" b="1" dirty="0">
                <a:solidFill>
                  <a:schemeClr val="tx1"/>
                </a:solidFill>
              </a:rPr>
              <a:t>被掳时期（亚述</a:t>
            </a:r>
            <a:r>
              <a:rPr lang="en-US" altLang="en-US" sz="1600" b="1" dirty="0">
                <a:solidFill>
                  <a:schemeClr val="tx1"/>
                </a:solidFill>
              </a:rPr>
              <a:t> </a:t>
            </a:r>
            <a:r>
              <a:rPr lang="zh-CN" altLang="en-US" sz="1600" b="1" dirty="0">
                <a:solidFill>
                  <a:schemeClr val="tx1"/>
                </a:solidFill>
              </a:rPr>
              <a:t>巴比伦）      </a:t>
            </a:r>
            <a:r>
              <a:rPr lang="en-US" altLang="en-US" sz="1600" b="1" dirty="0">
                <a:solidFill>
                  <a:schemeClr val="tx1"/>
                </a:solidFill>
              </a:rPr>
              <a:t>9</a:t>
            </a:r>
            <a:r>
              <a:rPr lang="zh-CN" altLang="en-US" sz="1600" b="1" dirty="0">
                <a:solidFill>
                  <a:schemeClr val="tx1"/>
                </a:solidFill>
              </a:rPr>
              <a:t>归回时期（波斯时期）            </a:t>
            </a:r>
          </a:p>
          <a:p>
            <a:pPr marL="0" indent="0">
              <a:buNone/>
            </a:pPr>
            <a:r>
              <a:rPr lang="zh-CN" altLang="en-US" sz="1600" b="1" dirty="0">
                <a:solidFill>
                  <a:schemeClr val="tx1"/>
                </a:solidFill>
              </a:rPr>
              <a:t>    </a:t>
            </a:r>
            <a:r>
              <a:rPr lang="en-US" altLang="en-US" sz="1600" b="1" dirty="0">
                <a:solidFill>
                  <a:schemeClr val="tx1"/>
                </a:solidFill>
              </a:rPr>
              <a:t>10</a:t>
            </a:r>
            <a:r>
              <a:rPr lang="zh-CN" altLang="en-US" sz="1600" b="1" dirty="0">
                <a:solidFill>
                  <a:schemeClr val="tx1"/>
                </a:solidFill>
              </a:rPr>
              <a:t>沉默时期（希腊时期）</a:t>
            </a:r>
          </a:p>
          <a:p>
            <a:pPr marL="0" indent="0">
              <a:buNone/>
            </a:pPr>
            <a:r>
              <a:rPr lang="en-US" altLang="en-US" sz="1600" b="1" dirty="0">
                <a:solidFill>
                  <a:schemeClr val="tx1"/>
                </a:solidFill>
                <a:sym typeface="+mn-ea"/>
              </a:rPr>
              <a:t>     </a:t>
            </a:r>
            <a:endParaRPr lang="en-US" altLang="en-US" sz="1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en-US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2" name="标题 1"/>
          <p:cNvSpPr>
            <a:spLocks noGrp="1"/>
          </p:cNvSpPr>
          <p:nvPr>
            <p:ph type="title"/>
          </p:nvPr>
        </p:nvSpPr>
        <p:spPr>
          <a:xfrm>
            <a:off x="914400" y="278765"/>
            <a:ext cx="10363200" cy="1292860"/>
          </a:xfrm>
        </p:spPr>
        <p:txBody>
          <a:bodyPr/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新约四个时期</a:t>
            </a:r>
            <a:endParaRPr lang="zh-CN" altLang="en-US" dirty="0"/>
          </a:p>
        </p:txBody>
      </p:sp>
      <p:sp>
        <p:nvSpPr>
          <p:cNvPr id="1049013" name="内容占位符 2"/>
          <p:cNvSpPr>
            <a:spLocks noGrp="1"/>
          </p:cNvSpPr>
          <p:nvPr>
            <p:ph idx="1"/>
          </p:nvPr>
        </p:nvSpPr>
        <p:spPr>
          <a:xfrm>
            <a:off x="914400" y="1769110"/>
            <a:ext cx="11008360" cy="4326890"/>
          </a:xfrm>
        </p:spPr>
        <p:txBody>
          <a:bodyPr/>
          <a:lstStyle/>
          <a:p>
            <a:pPr algn="l"/>
            <a:r>
              <a:rPr lang="en-US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  稣  生  平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太    可   路   约</a:t>
            </a:r>
            <a:endParaRPr lang="en-US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初期教会时期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徒</a:t>
            </a:r>
          </a:p>
          <a:p>
            <a:pPr algn="l"/>
            <a:r>
              <a:rPr lang="en-US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教会成长时期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徒</a:t>
            </a: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（</a:t>
            </a:r>
            <a:r>
              <a:rPr lang="zh-CN" altLang="en-US" sz="36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保罗书信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3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一般书信</a:t>
            </a:r>
            <a:r>
              <a:rPr lang="zh-CN" altLang="en-US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</a:p>
          <a:p>
            <a:pPr marL="0" indent="0" algn="l">
              <a:buNone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保罗书信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罗 林前后 加 弗 腓 西 贴前后 提前后 多 门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</a:p>
          <a:p>
            <a:pPr marL="0" indent="0" algn="l">
              <a:buNone/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一般书信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 雅  彼前后  约一二三  犹         </a:t>
            </a:r>
            <a:r>
              <a:rPr lang="zh-CN" altLang="en-US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</a:t>
            </a:r>
          </a:p>
          <a:p>
            <a:pPr algn="l"/>
            <a:r>
              <a:rPr lang="en-US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耶稣再临时期</a:t>
            </a:r>
            <a:r>
              <a:rPr lang="en-US" altLang="zh-CN" sz="36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</a:t>
            </a:r>
          </a:p>
          <a:p>
            <a:pPr algn="l"/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4" name="内容占位符 2"/>
          <p:cNvSpPr>
            <a:spLocks noGrp="1"/>
          </p:cNvSpPr>
          <p:nvPr>
            <p:ph idx="1"/>
          </p:nvPr>
        </p:nvSpPr>
        <p:spPr>
          <a:xfrm>
            <a:off x="788035" y="193040"/>
            <a:ext cx="11090910" cy="633222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新约四个时期</a:t>
            </a:r>
          </a:p>
          <a:p>
            <a:pPr marL="0" indent="0" algn="ctr">
              <a:buNone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耶稣时期        </a:t>
            </a:r>
            <a:r>
              <a:rPr lang="en-US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2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初期教会时期       </a:t>
            </a:r>
          </a:p>
          <a:p>
            <a:pPr algn="ctr"/>
            <a:r>
              <a:rPr lang="en-US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教会成长时期     </a:t>
            </a:r>
            <a:r>
              <a:rPr lang="en-US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耶稣再临时期</a:t>
            </a:r>
          </a:p>
          <a:p>
            <a:pPr marL="0" indent="0">
              <a:buNone/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耶稣时期        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2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初期教会时期        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教会成长时期     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耶稣再临时期</a:t>
            </a:r>
            <a:endParaRPr lang="zh-CN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耶————           初————          成————            再</a:t>
            </a:r>
            <a:r>
              <a:rPr lang="en-US" altLang="zh-CN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————</a:t>
            </a:r>
            <a:endParaRPr lang="zh-CN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l">
              <a:buNone/>
            </a:pP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耶稣降生伯利恒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彼得保罗腓立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保罗提摩太彼得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耶稣再临</a:t>
            </a:r>
            <a:endParaRPr lang="zh-CN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工作十字架埋葬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耶路撒冷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彼得提多雅各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endParaRPr lang="en-US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复活显现升天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犹大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犹大约翰</a:t>
            </a:r>
            <a:endParaRPr lang="zh-CN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撒玛利亚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哥林多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罗马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加拉太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</a:t>
            </a:r>
            <a:endParaRPr lang="en-US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地极</a:t>
            </a:r>
            <a:r>
              <a:rPr lang="en-US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</a:t>
            </a:r>
            <a:r>
              <a:rPr lang="zh-CN" altLang="en-US" sz="2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以弗所帖撒罗尼迦</a:t>
            </a:r>
            <a:endParaRPr lang="zh-CN" altLang="en-US" sz="24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buNone/>
            </a:pPr>
            <a:r>
              <a:rPr lang="en-US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endParaRPr lang="en-US" alt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文本框 3"/>
          <p:cNvSpPr txBox="1"/>
          <p:nvPr/>
        </p:nvSpPr>
        <p:spPr>
          <a:xfrm>
            <a:off x="139065" y="635"/>
            <a:ext cx="11896090" cy="6857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在不同的时候写：大卫在战时写、所罗门王在太平盛世时写。兵荒马乱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在不同的心情下写：有的写在喜乐的高潮，有的则在悲伤、失望的低谷中写的。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在三个不同的洲写：亚洲、非洲及欧洲。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以三种不同的文字写成的：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旧约是用希伯来文写的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：列王纪下十八章26至28节中称之为“犹太的语文”，以赛亚书十九章18节中称之为“迦南的语文”。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（有几段短文是用亚兰文写的。）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新约圣经则是用希腊文所写成的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，也是耶稣在世时所通行的国际语文。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整本圣经出现的信息就是：“上帝为人准备了救赎之道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标题 1"/>
          <p:cNvSpPr>
            <a:spLocks noGrp="1"/>
          </p:cNvSpPr>
          <p:nvPr>
            <p:ph type="title"/>
          </p:nvPr>
        </p:nvSpPr>
        <p:spPr>
          <a:xfrm>
            <a:off x="577850" y="342900"/>
            <a:ext cx="10999470" cy="970915"/>
          </a:xfrm>
        </p:spPr>
        <p:txBody>
          <a:bodyPr/>
          <a:lstStyle/>
          <a:p>
            <a:r>
              <a:rPr lang="en-US" altLang="zh-CN"/>
              <a:t>           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zh-CN" altLang="en-US">
                <a:solidFill>
                  <a:srgbClr val="FF0000"/>
                </a:solidFill>
              </a:rPr>
              <a:t>圣经的来源</a:t>
            </a:r>
          </a:p>
        </p:txBody>
      </p:sp>
      <p:sp>
        <p:nvSpPr>
          <p:cNvPr id="1048597" name="内容占位符 2"/>
          <p:cNvSpPr>
            <a:spLocks noGrp="1"/>
          </p:cNvSpPr>
          <p:nvPr>
            <p:ph idx="1"/>
          </p:nvPr>
        </p:nvSpPr>
        <p:spPr>
          <a:xfrm>
            <a:off x="635" y="1313815"/>
            <a:ext cx="11998960" cy="5264150"/>
          </a:xfrm>
        </p:spPr>
        <p:txBody>
          <a:bodyPr>
            <a:noAutofit/>
          </a:bodyPr>
          <a:lstStyle/>
          <a:p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</a:rPr>
              <a:t>是上帝所默示的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altLang="zh-CN" sz="3200" b="1"/>
              <a:t>   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</a:rPr>
              <a:t>提后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sz="3200" b="1">
                <a:solidFill>
                  <a:schemeClr val="accent1">
                    <a:lumMod val="50000"/>
                  </a:schemeClr>
                </a:solidFill>
              </a:rPr>
              <a:t>：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:16</a:t>
            </a:r>
          </a:p>
          <a:p>
            <a:r>
              <a:rPr lang="zh-CN" altLang="en-US" sz="3200" b="1">
                <a:solidFill>
                  <a:srgbClr val="7030A0"/>
                </a:solidFill>
              </a:rPr>
              <a:t>圣经都是上帝所默示的，于教训、督责、使人归正、教导人学义都是有益的，（提摩太后书3:16）</a:t>
            </a:r>
          </a:p>
          <a:p>
            <a:r>
              <a:rPr lang="en-US" altLang="zh-CN" sz="3200" b="1"/>
              <a:t>2</a:t>
            </a:r>
            <a:r>
              <a:rPr sz="3200" b="1">
                <a:solidFill>
                  <a:schemeClr val="accent1">
                    <a:lumMod val="50000"/>
                  </a:schemeClr>
                </a:solidFill>
              </a:rPr>
              <a:t>是人被圣灵感动说出神的话</a:t>
            </a:r>
            <a:r>
              <a:rPr lang="en-US" altLang="zh-CN" sz="3200" b="1"/>
              <a:t>    </a:t>
            </a:r>
            <a:r>
              <a:rPr sz="3200" b="1">
                <a:solidFill>
                  <a:schemeClr val="accent1">
                    <a:lumMod val="50000"/>
                  </a:schemeClr>
                </a:solidFill>
              </a:rPr>
              <a:t>彼后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sz="3200" b="1">
                <a:solidFill>
                  <a:schemeClr val="accent1">
                    <a:lumMod val="50000"/>
                  </a:schemeClr>
                </a:solidFill>
              </a:rPr>
              <a:t>：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</a:rPr>
              <a:t>20-21</a:t>
            </a:r>
            <a:endParaRPr lang="en-US" altLang="zh-CN" sz="3200" b="1"/>
          </a:p>
          <a:p>
            <a:r>
              <a:rPr lang="en-US" altLang="zh-CN" sz="3200" b="1">
                <a:solidFill>
                  <a:srgbClr val="7030A0"/>
                </a:solidFill>
              </a:rPr>
              <a:t>彼得说：“经上所有的预言没有可随私意解说的，因为豫言从来没有出于人意的，乃是人被圣灵感动，说出神的话来”</a:t>
            </a:r>
          </a:p>
          <a:p>
            <a:r>
              <a:rPr lang="en-US" altLang="zh-CN" sz="3200" b="1">
                <a:solidFill>
                  <a:srgbClr val="7030A0"/>
                </a:solidFill>
              </a:rPr>
              <a:t>（彼后1:21）。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5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5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标题 1"/>
          <p:cNvSpPr>
            <a:spLocks noGrp="1"/>
          </p:cNvSpPr>
          <p:nvPr>
            <p:ph type="title"/>
          </p:nvPr>
        </p:nvSpPr>
        <p:spPr>
          <a:xfrm>
            <a:off x="1014800" y="170885"/>
            <a:ext cx="10969200" cy="7056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圣经是一部什么样的书</a:t>
            </a:r>
          </a:p>
        </p:txBody>
      </p:sp>
      <p:sp>
        <p:nvSpPr>
          <p:cNvPr id="1048599" name="内容占位符 2"/>
          <p:cNvSpPr>
            <a:spLocks noGrp="1"/>
          </p:cNvSpPr>
          <p:nvPr>
            <p:ph idx="1"/>
          </p:nvPr>
        </p:nvSpPr>
        <p:spPr>
          <a:xfrm>
            <a:off x="255270" y="876300"/>
            <a:ext cx="11936730" cy="5650230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圣经是上帝与人立约的一部书：</a:t>
            </a: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圣经是讲述耶稣基督的一部书：</a:t>
            </a: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圣经是讲述救赎历史的一部书：</a:t>
            </a: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圣经显明神的爱：</a:t>
            </a: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圣经是权威：</a:t>
            </a: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圣经也是我们信仰和生活唯一无误的准则。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5" name="Object 38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3" imgW="6858000" imgH="800100" progId="Paint.Picture">
                  <p:embed/>
                </p:oleObj>
              </mc:Choice>
              <mc:Fallback>
                <p:oleObj r:id="rId3" imgW="6858000" imgH="800100" progId="Paint.Picture">
                  <p:embed/>
                  <p:pic>
                    <p:nvPicPr>
                      <p:cNvPr id="4194305" name="Object 38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10" name="Oval 11"/>
          <p:cNvSpPr/>
          <p:nvPr/>
        </p:nvSpPr>
        <p:spPr>
          <a:xfrm>
            <a:off x="3143250" y="17732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1" name="Oval 12"/>
          <p:cNvSpPr/>
          <p:nvPr/>
        </p:nvSpPr>
        <p:spPr>
          <a:xfrm>
            <a:off x="2362200" y="20574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2" name="Oval 13"/>
          <p:cNvSpPr/>
          <p:nvPr/>
        </p:nvSpPr>
        <p:spPr>
          <a:xfrm>
            <a:off x="3071813" y="23495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3" name="Oval 17"/>
          <p:cNvSpPr/>
          <p:nvPr/>
        </p:nvSpPr>
        <p:spPr>
          <a:xfrm>
            <a:off x="3575050" y="26368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4" name="Oval 18"/>
          <p:cNvSpPr/>
          <p:nvPr/>
        </p:nvSpPr>
        <p:spPr>
          <a:xfrm>
            <a:off x="3143250" y="34290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5" name="Oval 19"/>
          <p:cNvSpPr/>
          <p:nvPr/>
        </p:nvSpPr>
        <p:spPr>
          <a:xfrm>
            <a:off x="3216275" y="37163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6" name="Oval 10"/>
          <p:cNvSpPr/>
          <p:nvPr/>
        </p:nvSpPr>
        <p:spPr>
          <a:xfrm>
            <a:off x="2855913" y="15065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7" name="Rectangle 2"/>
          <p:cNvSpPr>
            <a:spLocks noGrp="1"/>
          </p:cNvSpPr>
          <p:nvPr>
            <p:ph type="title" hasCustomPrompt="1"/>
          </p:nvPr>
        </p:nvSpPr>
        <p:spPr>
          <a:xfrm>
            <a:off x="3667125" y="214313"/>
            <a:ext cx="4648200" cy="533400"/>
          </a:xfrm>
        </p:spPr>
        <p:txBody>
          <a:bodyPr wrap="square" lIns="91440" tIns="45720" rIns="91440" bIns="45720" anchor="ctr"/>
          <a:lstStyle/>
          <a:p>
            <a:pPr algn="r" eaLnBrk="1" hangingPunct="1"/>
            <a:r>
              <a:rPr lang="zh-CN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圣经</a:t>
            </a:r>
            <a:r>
              <a:rPr lang="ko-KR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HY헤드라인M" pitchFamily="18" charset="-127"/>
              </a:rPr>
              <a:t> </a:t>
            </a:r>
            <a:r>
              <a:rPr lang="en-US" altLang="ko-KR" sz="54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IQ </a:t>
            </a:r>
            <a:r>
              <a:rPr lang="zh-CN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测试</a:t>
            </a:r>
            <a:endParaRPr lang="ko-KR" altLang="en-US" sz="5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18" name="Rectangle 3"/>
          <p:cNvSpPr>
            <a:spLocks noGrp="1"/>
          </p:cNvSpPr>
          <p:nvPr>
            <p:ph idx="1" hasCustomPrompt="1"/>
          </p:nvPr>
        </p:nvSpPr>
        <p:spPr>
          <a:xfrm>
            <a:off x="6172200" y="1295400"/>
            <a:ext cx="4114800" cy="4953000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以扫的弟弟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亚伯拉罕的妻子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以色列的第二位王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摩西的哥哥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Ⅴ.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书卷：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ko-KR" altLang="en-US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16.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建立会幕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17.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扫罗登上王位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18.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大卫与拔示巴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19.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十二探子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20.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十灾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约瑟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基甸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耶路撒冷遭毁灭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对以东的预言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枯骨之谷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</p:txBody>
      </p:sp>
      <p:sp>
        <p:nvSpPr>
          <p:cNvPr id="1048619" name="Text Box 20"/>
          <p:cNvSpPr txBox="1"/>
          <p:nvPr/>
        </p:nvSpPr>
        <p:spPr>
          <a:xfrm>
            <a:off x="4008438" y="4476750"/>
            <a:ext cx="114300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400</a:t>
            </a:r>
            <a:r>
              <a:rPr lang="zh-CN" altLang="en-US" sz="22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0" name="Text Box 21"/>
          <p:cNvSpPr txBox="1"/>
          <p:nvPr/>
        </p:nvSpPr>
        <p:spPr>
          <a:xfrm>
            <a:off x="3671888" y="4772025"/>
            <a:ext cx="114300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0000CC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70</a:t>
            </a:r>
            <a:r>
              <a:rPr lang="zh-CN" altLang="en-US" sz="22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1" name="Text Box 22"/>
          <p:cNvSpPr txBox="1"/>
          <p:nvPr/>
        </p:nvSpPr>
        <p:spPr>
          <a:xfrm>
            <a:off x="3509963" y="5057775"/>
            <a:ext cx="104775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120</a:t>
            </a:r>
            <a:r>
              <a:rPr lang="zh-CN" altLang="en-US" sz="22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7" name="Rectangle 4"/>
          <p:cNvSpPr/>
          <p:nvPr/>
        </p:nvSpPr>
        <p:spPr>
          <a:xfrm>
            <a:off x="1847850" y="1196975"/>
            <a:ext cx="3819525" cy="5375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Ⅰ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人物出场序</a:t>
            </a:r>
            <a:r>
              <a:rPr lang="en-US" altLang="zh-CN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/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次序</a:t>
            </a:r>
            <a:r>
              <a:rPr lang="en-US" altLang="zh-CN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扫罗或</a:t>
            </a:r>
            <a:r>
              <a:rPr lang="zh-CN" altLang="en-US" sz="1800" u="sng" dirty="0">
                <a:latin typeface="DotumChe" panose="020B0609000101010101" pitchFamily="49" charset="-127"/>
                <a:ea typeface="宋体" panose="02010600030101010101" pitchFamily="2" charset="-122"/>
              </a:rPr>
              <a:t>参孙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但以理或</a:t>
            </a:r>
            <a:r>
              <a:rPr lang="zh-CN" altLang="en-US" sz="1800" u="sng" dirty="0">
                <a:latin typeface="DotumChe" panose="020B0609000101010101" pitchFamily="49" charset="-127"/>
                <a:ea typeface="宋体" panose="02010600030101010101" pitchFamily="2" charset="-122"/>
              </a:rPr>
              <a:t>约拿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以斯帖还是尼希米？</a:t>
            </a:r>
            <a:endParaRPr lang="ko-KR" altLang="en-US" sz="1800" dirty="0"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en-US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摩西还是雅各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所罗巴伯还是大卫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Ⅱ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哪个事件先出现</a:t>
            </a:r>
            <a:r>
              <a:rPr lang="en-US" altLang="ko-KR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6.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会幕还是十诫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7.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吗哪还是逾越节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Ⅲ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期间，多少年</a:t>
            </a:r>
            <a:r>
              <a:rPr lang="en-US" altLang="ko-KR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   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8.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寄居埃及的时间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9.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巴比伦被掳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10.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统一王国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Ⅳ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人物：谁是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……</a:t>
            </a:r>
            <a:endParaRPr lang="en-US" altLang="zh-CN" sz="1800" b="1" dirty="0">
              <a:solidFill>
                <a:srgbClr val="0000FF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亚伯拉罕的应许的儿子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4276203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 bldLvl="0" animBg="1"/>
      <p:bldP spid="1048611" grpId="0" bldLvl="0" animBg="1"/>
      <p:bldP spid="1048612" grpId="0" bldLvl="0" animBg="1"/>
      <p:bldP spid="1048613" grpId="0" bldLvl="0" animBg="1"/>
      <p:bldP spid="1048614" grpId="0" bldLvl="0" animBg="1"/>
      <p:bldP spid="1048615" grpId="0" bldLvl="0" animBg="1"/>
      <p:bldP spid="1048616" grpId="0" bldLvl="0" animBg="1"/>
      <p:bldP spid="1048619" grpId="0"/>
      <p:bldP spid="1048620" grpId="0"/>
      <p:bldP spid="10486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5" name="Object 38"/>
          <p:cNvGraphicFramePr>
            <a:graphicFrameLocks/>
          </p:cNvGraphicFramePr>
          <p:nvPr/>
        </p:nvGraphicFramePr>
        <p:xfrm>
          <a:off x="1524000" y="0"/>
          <a:ext cx="914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3" imgW="6858000" imgH="800100" progId="Paint.Picture">
                  <p:embed/>
                </p:oleObj>
              </mc:Choice>
              <mc:Fallback>
                <p:oleObj r:id="rId3" imgW="6858000" imgH="800100" progId="Paint.Picture">
                  <p:embed/>
                  <p:pic>
                    <p:nvPicPr>
                      <p:cNvPr id="2097155" name="图片 3127"/>
                      <p:cNvPicPr>
                        <a:picLocks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0"/>
                        <a:ext cx="914400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10" name="Oval 11"/>
          <p:cNvSpPr/>
          <p:nvPr/>
        </p:nvSpPr>
        <p:spPr>
          <a:xfrm>
            <a:off x="3143250" y="17732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1" name="Oval 12"/>
          <p:cNvSpPr/>
          <p:nvPr/>
        </p:nvSpPr>
        <p:spPr>
          <a:xfrm>
            <a:off x="2362200" y="20574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2" name="Oval 13"/>
          <p:cNvSpPr/>
          <p:nvPr/>
        </p:nvSpPr>
        <p:spPr>
          <a:xfrm>
            <a:off x="3071813" y="23495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3" name="Oval 17"/>
          <p:cNvSpPr/>
          <p:nvPr/>
        </p:nvSpPr>
        <p:spPr>
          <a:xfrm>
            <a:off x="3575050" y="26368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4" name="Oval 18"/>
          <p:cNvSpPr/>
          <p:nvPr/>
        </p:nvSpPr>
        <p:spPr>
          <a:xfrm>
            <a:off x="3143250" y="3429000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5" name="Oval 19"/>
          <p:cNvSpPr/>
          <p:nvPr/>
        </p:nvSpPr>
        <p:spPr>
          <a:xfrm>
            <a:off x="3216275" y="37163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6" name="Oval 10"/>
          <p:cNvSpPr/>
          <p:nvPr/>
        </p:nvSpPr>
        <p:spPr>
          <a:xfrm>
            <a:off x="2855913" y="1506538"/>
            <a:ext cx="609600" cy="381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latinLnBrk="1"/>
            <a:endParaRPr lang="ko-KR" altLang="en-US" sz="12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48617" name="Rectangle 2"/>
          <p:cNvSpPr>
            <a:spLocks noGrp="1"/>
          </p:cNvSpPr>
          <p:nvPr>
            <p:ph type="title" hasCustomPrompt="1"/>
          </p:nvPr>
        </p:nvSpPr>
        <p:spPr>
          <a:xfrm>
            <a:off x="3667125" y="214313"/>
            <a:ext cx="4648200" cy="533400"/>
          </a:xfrm>
        </p:spPr>
        <p:txBody>
          <a:bodyPr wrap="square" lIns="91440" tIns="45720" rIns="91440" bIns="45720" anchor="ctr"/>
          <a:lstStyle/>
          <a:p>
            <a:pPr algn="r" eaLnBrk="1" hangingPunct="1"/>
            <a:r>
              <a:rPr lang="zh-CN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圣经</a:t>
            </a:r>
            <a:r>
              <a:rPr lang="ko-KR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HY헤드라인M" pitchFamily="18" charset="-127"/>
              </a:rPr>
              <a:t> </a:t>
            </a:r>
            <a:r>
              <a:rPr lang="en-US" altLang="ko-KR" sz="54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IQ </a:t>
            </a:r>
            <a:r>
              <a:rPr lang="zh-CN" altLang="en-US" sz="5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测试</a:t>
            </a:r>
            <a:endParaRPr lang="ko-KR" altLang="en-US" sz="5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18" name="Rectangle 3"/>
          <p:cNvSpPr>
            <a:spLocks noGrp="1"/>
          </p:cNvSpPr>
          <p:nvPr>
            <p:ph idx="1" hasCustomPrompt="1"/>
          </p:nvPr>
        </p:nvSpPr>
        <p:spPr>
          <a:xfrm>
            <a:off x="6172200" y="1295400"/>
            <a:ext cx="4114800" cy="4953000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以扫的弟弟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亚伯拉罕的妻子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以色列的第二位王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摩西的哥哥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Ⅴ.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书卷：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ko-KR" altLang="en-US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16.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建立会幕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17.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扫罗登上王位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18.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大卫与拔示巴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19.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十二探子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20.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十灾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约瑟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基甸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耶路撒冷遭毁灭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对以东的预言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枯骨之谷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</p:txBody>
      </p:sp>
      <p:sp>
        <p:nvSpPr>
          <p:cNvPr id="1048619" name="Text Box 20"/>
          <p:cNvSpPr txBox="1"/>
          <p:nvPr/>
        </p:nvSpPr>
        <p:spPr>
          <a:xfrm>
            <a:off x="4008438" y="4476750"/>
            <a:ext cx="114300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400</a:t>
            </a:r>
            <a:r>
              <a:rPr lang="zh-CN" altLang="en-US" sz="22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0" name="Text Box 21"/>
          <p:cNvSpPr txBox="1"/>
          <p:nvPr/>
        </p:nvSpPr>
        <p:spPr>
          <a:xfrm>
            <a:off x="3671888" y="4772025"/>
            <a:ext cx="114300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0000CC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70</a:t>
            </a:r>
            <a:r>
              <a:rPr lang="zh-CN" altLang="en-US" sz="22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1" name="Text Box 22"/>
          <p:cNvSpPr txBox="1"/>
          <p:nvPr/>
        </p:nvSpPr>
        <p:spPr>
          <a:xfrm>
            <a:off x="3509963" y="5057775"/>
            <a:ext cx="1047750" cy="4597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2200" b="1" u="sng">
                <a:solidFill>
                  <a:srgbClr val="FF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120</a:t>
            </a:r>
            <a:r>
              <a:rPr lang="zh-CN" altLang="en-US" sz="22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年</a:t>
            </a:r>
            <a:endParaRPr lang="ko-KR" altLang="en-US" sz="22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2" name="Text Box 23"/>
          <p:cNvSpPr txBox="1"/>
          <p:nvPr/>
        </p:nvSpPr>
        <p:spPr>
          <a:xfrm>
            <a:off x="4727575" y="5911850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以撒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3" name="Text Box 24"/>
          <p:cNvSpPr txBox="1"/>
          <p:nvPr/>
        </p:nvSpPr>
        <p:spPr>
          <a:xfrm>
            <a:off x="7939088" y="1239838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雅各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4" name="Text Box 25"/>
          <p:cNvSpPr txBox="1"/>
          <p:nvPr/>
        </p:nvSpPr>
        <p:spPr>
          <a:xfrm>
            <a:off x="8408988" y="1554163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撒拉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5" name="Text Box 26"/>
          <p:cNvSpPr txBox="1"/>
          <p:nvPr/>
        </p:nvSpPr>
        <p:spPr>
          <a:xfrm>
            <a:off x="8616950" y="1844675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大卫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6" name="Text Box 27"/>
          <p:cNvSpPr txBox="1"/>
          <p:nvPr/>
        </p:nvSpPr>
        <p:spPr>
          <a:xfrm>
            <a:off x="7896225" y="2162175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亚伦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7" name="Text Box 28"/>
          <p:cNvSpPr txBox="1"/>
          <p:nvPr/>
        </p:nvSpPr>
        <p:spPr>
          <a:xfrm>
            <a:off x="7675563" y="3097213"/>
            <a:ext cx="1905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出埃及记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8" name="Text Box 29"/>
          <p:cNvSpPr txBox="1"/>
          <p:nvPr/>
        </p:nvSpPr>
        <p:spPr>
          <a:xfrm>
            <a:off x="8112125" y="3395663"/>
            <a:ext cx="16764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撒母耳记上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29" name="Text Box 30"/>
          <p:cNvSpPr txBox="1"/>
          <p:nvPr/>
        </p:nvSpPr>
        <p:spPr>
          <a:xfrm>
            <a:off x="8118475" y="3695700"/>
            <a:ext cx="17526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撒母耳记下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0" name="Text Box 31"/>
          <p:cNvSpPr txBox="1"/>
          <p:nvPr/>
        </p:nvSpPr>
        <p:spPr>
          <a:xfrm>
            <a:off x="7651750" y="4003675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民数记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1" name="Text Box 32"/>
          <p:cNvSpPr txBox="1"/>
          <p:nvPr/>
        </p:nvSpPr>
        <p:spPr>
          <a:xfrm>
            <a:off x="7248525" y="4311650"/>
            <a:ext cx="16002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出埃及记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2" name="Text Box 33"/>
          <p:cNvSpPr txBox="1"/>
          <p:nvPr/>
        </p:nvSpPr>
        <p:spPr>
          <a:xfrm>
            <a:off x="7248525" y="4600575"/>
            <a:ext cx="1143000" cy="929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创世记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endParaRPr lang="en-US" altLang="ko-KR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3" name="Text Box 34"/>
          <p:cNvSpPr txBox="1"/>
          <p:nvPr/>
        </p:nvSpPr>
        <p:spPr>
          <a:xfrm>
            <a:off x="7248525" y="4932363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士师记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4" name="Text Box 35"/>
          <p:cNvSpPr txBox="1"/>
          <p:nvPr/>
        </p:nvSpPr>
        <p:spPr>
          <a:xfrm>
            <a:off x="8396288" y="5203825"/>
            <a:ext cx="1595437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列王记下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5" name="Text Box 36"/>
          <p:cNvSpPr txBox="1"/>
          <p:nvPr/>
        </p:nvSpPr>
        <p:spPr>
          <a:xfrm>
            <a:off x="8154988" y="5508625"/>
            <a:ext cx="14478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FF0000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俄巴底亚</a:t>
            </a:r>
            <a:endParaRPr lang="ko-KR" altLang="en-US" sz="2000" b="1" u="sng" dirty="0">
              <a:solidFill>
                <a:srgbClr val="FF0000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6" name="Text Box 37"/>
          <p:cNvSpPr txBox="1"/>
          <p:nvPr/>
        </p:nvSpPr>
        <p:spPr>
          <a:xfrm>
            <a:off x="7675563" y="5848350"/>
            <a:ext cx="1143000" cy="4343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 u="sng" dirty="0">
                <a:solidFill>
                  <a:srgbClr val="0000CC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以西结</a:t>
            </a:r>
            <a:endParaRPr lang="ko-KR" altLang="en-US" sz="2000" b="1" u="sng" dirty="0">
              <a:solidFill>
                <a:srgbClr val="0000CC"/>
              </a:solidFill>
              <a:latin typeface="DotumChe" panose="020B0609000101010101" pitchFamily="49" charset="-127"/>
              <a:ea typeface="宋体" panose="02010600030101010101" pitchFamily="2" charset="-122"/>
            </a:endParaRPr>
          </a:p>
        </p:txBody>
      </p:sp>
      <p:sp>
        <p:nvSpPr>
          <p:cNvPr id="1048637" name="Rectangle 4"/>
          <p:cNvSpPr/>
          <p:nvPr/>
        </p:nvSpPr>
        <p:spPr>
          <a:xfrm>
            <a:off x="1847850" y="1196975"/>
            <a:ext cx="3819525" cy="5375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Ⅰ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人物出场序</a:t>
            </a:r>
            <a:r>
              <a:rPr lang="en-US" altLang="zh-CN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/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次序</a:t>
            </a:r>
            <a:r>
              <a:rPr lang="en-US" altLang="zh-CN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扫罗或</a:t>
            </a:r>
            <a:r>
              <a:rPr lang="zh-CN" altLang="en-US" sz="1800" u="sng" dirty="0">
                <a:latin typeface="DotumChe" panose="020B0609000101010101" pitchFamily="49" charset="-127"/>
                <a:ea typeface="宋体" panose="02010600030101010101" pitchFamily="2" charset="-122"/>
              </a:rPr>
              <a:t>参孙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2.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但以理或</a:t>
            </a:r>
            <a:r>
              <a:rPr lang="zh-CN" altLang="en-US" sz="1800" u="sng" dirty="0">
                <a:latin typeface="DotumChe" panose="020B0609000101010101" pitchFamily="49" charset="-127"/>
                <a:ea typeface="宋体" panose="02010600030101010101" pitchFamily="2" charset="-122"/>
              </a:rPr>
              <a:t>约拿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3.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以斯帖还是尼希米？</a:t>
            </a:r>
            <a:endParaRPr lang="ko-KR" altLang="en-US" sz="1800" dirty="0">
              <a:latin typeface="DotumChe" panose="020B0609000101010101" pitchFamily="49" charset="-127"/>
              <a:ea typeface="宋体" panose="02010600030101010101" pitchFamily="2" charset="-122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en-US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4.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摩西还是雅各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5.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所罗巴伯还是大卫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Ⅱ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哪个事件先出现</a:t>
            </a:r>
            <a:r>
              <a:rPr lang="en-US" altLang="ko-KR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6.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会幕还是十诫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7.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吗哪还是逾越节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ko-KR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Ⅲ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期间，多少年</a:t>
            </a:r>
            <a:r>
              <a:rPr lang="en-US" altLang="ko-KR" sz="18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?   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8.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寄居埃及的时间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9.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巴比伦被掳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10.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统一王国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zh-CN" altLang="zh-CN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Ⅳ</a:t>
            </a:r>
            <a:r>
              <a:rPr lang="zh-CN" altLang="en-US" sz="2000" b="1" dirty="0">
                <a:solidFill>
                  <a:srgbClr val="0000FF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.</a:t>
            </a:r>
            <a:r>
              <a:rPr lang="zh-CN" altLang="en-US" sz="1800" b="1" dirty="0">
                <a:solidFill>
                  <a:srgbClr val="0000FF"/>
                </a:solidFill>
                <a:latin typeface="DotumChe" panose="020B0609000101010101" pitchFamily="49" charset="-127"/>
                <a:ea typeface="宋体" panose="02010600030101010101" pitchFamily="2" charset="-122"/>
              </a:rPr>
              <a:t>人物：谁是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DotumChe" panose="020B0609000101010101" pitchFamily="49" charset="-127"/>
              </a:rPr>
              <a:t>……</a:t>
            </a:r>
            <a:endParaRPr lang="en-US" altLang="zh-CN" sz="1800" b="1" dirty="0">
              <a:solidFill>
                <a:srgbClr val="0000FF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 11.</a:t>
            </a:r>
            <a:r>
              <a:rPr lang="zh-CN" altLang="en-US" sz="1800" dirty="0">
                <a:latin typeface="DotumChe" panose="020B0609000101010101" pitchFamily="49" charset="-127"/>
                <a:ea typeface="宋体" panose="02010600030101010101" pitchFamily="2" charset="-122"/>
              </a:rPr>
              <a:t>亚伯拉罕的应许的儿子</a:t>
            </a:r>
            <a:r>
              <a:rPr lang="en-US" altLang="ko-KR" sz="1800" dirty="0">
                <a:latin typeface="DotumChe" panose="020B0609000101010101" pitchFamily="49" charset="-127"/>
                <a:ea typeface="DotumChe" panose="020B0609000101010101" pitchFamily="49" charset="-127"/>
              </a:rPr>
              <a:t>?</a:t>
            </a:r>
          </a:p>
          <a:p>
            <a:pPr marL="457200" indent="-457200" latinLnBrk="1">
              <a:lnSpc>
                <a:spcPct val="80000"/>
              </a:lnSpc>
              <a:spcBef>
                <a:spcPct val="20000"/>
              </a:spcBef>
            </a:pPr>
            <a:endParaRPr lang="en-US" altLang="ko-KR" sz="1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 bldLvl="0" animBg="1"/>
      <p:bldP spid="1048611" grpId="0" bldLvl="0" animBg="1"/>
      <p:bldP spid="1048612" grpId="0" bldLvl="0" animBg="1"/>
      <p:bldP spid="1048613" grpId="0" bldLvl="0" animBg="1"/>
      <p:bldP spid="1048614" grpId="0" bldLvl="0" animBg="1"/>
      <p:bldP spid="1048615" grpId="0" bldLvl="0" animBg="1"/>
      <p:bldP spid="1048616" grpId="0" bldLvl="0" animBg="1"/>
      <p:bldP spid="1048619" grpId="0"/>
      <p:bldP spid="1048620" grpId="0"/>
      <p:bldP spid="1048621" grpId="0"/>
      <p:bldP spid="1048622" grpId="0"/>
      <p:bldP spid="1048623" grpId="0"/>
      <p:bldP spid="1048624" grpId="0"/>
      <p:bldP spid="1048625" grpId="0"/>
      <p:bldP spid="1048626" grpId="0"/>
      <p:bldP spid="1048627" grpId="0"/>
      <p:bldP spid="1048628" grpId="0"/>
      <p:bldP spid="1048629" grpId="0"/>
      <p:bldP spid="1048630" grpId="0"/>
      <p:bldP spid="1048631" grpId="0"/>
      <p:bldP spid="1048632" grpId="0"/>
      <p:bldP spid="1048633" grpId="0"/>
      <p:bldP spid="1048634" grpId="0"/>
      <p:bldP spid="1048635" grpId="0"/>
      <p:bldP spid="10486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1eda4e8-039a-4d01-b00e-68bad39727c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34" charset="-127"/>
            <a:ea typeface="Gulim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基础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3026</Words>
  <Application>Microsoft Office PowerPoint</Application>
  <PresentationFormat>宽屏</PresentationFormat>
  <Paragraphs>618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9" baseType="lpstr">
      <vt:lpstr>DotumChe</vt:lpstr>
      <vt:lpstr>Gulim</vt:lpstr>
      <vt:lpstr>Gulim</vt:lpstr>
      <vt:lpstr>HYgtrE</vt:lpstr>
      <vt:lpstr>HY헤드라인M</vt:lpstr>
      <vt:lpstr>Malgun Gothic</vt:lpstr>
      <vt:lpstr>가는으뜸체</vt:lpstr>
      <vt:lpstr>华文楷体</vt:lpstr>
      <vt:lpstr>华文中宋</vt:lpstr>
      <vt:lpstr>楷体</vt:lpstr>
      <vt:lpstr>宋体</vt:lpstr>
      <vt:lpstr>微软雅黑</vt:lpstr>
      <vt:lpstr>Arial</vt:lpstr>
      <vt:lpstr>Calibri</vt:lpstr>
      <vt:lpstr>Corbel</vt:lpstr>
      <vt:lpstr>Times New Roman</vt:lpstr>
      <vt:lpstr>Wingdings</vt:lpstr>
      <vt:lpstr>Office 主题​​</vt:lpstr>
      <vt:lpstr>기본 디자인</vt:lpstr>
      <vt:lpstr>默认设计模板</vt:lpstr>
      <vt:lpstr>1_기본 디자인</vt:lpstr>
      <vt:lpstr>2_기본 디자인</vt:lpstr>
      <vt:lpstr>3_기본 디자인</vt:lpstr>
      <vt:lpstr>基础</vt:lpstr>
      <vt:lpstr>Photoshop.Image.6</vt:lpstr>
      <vt:lpstr>Paintbrush Picture</vt:lpstr>
      <vt:lpstr>                     圣经</vt:lpstr>
      <vt:lpstr>PowerPoint 演示文稿</vt:lpstr>
      <vt:lpstr>PowerPoint 演示文稿</vt:lpstr>
      <vt:lpstr>PowerPoint 演示文稿</vt:lpstr>
      <vt:lpstr>PowerPoint 演示文稿</vt:lpstr>
      <vt:lpstr>            圣经的来源</vt:lpstr>
      <vt:lpstr>圣经是一部什么样的书</vt:lpstr>
      <vt:lpstr>圣经 IQ 测试</vt:lpstr>
      <vt:lpstr>圣经 IQ 测试</vt:lpstr>
      <vt:lpstr>PowerPoint 演示文稿</vt:lpstr>
      <vt:lpstr>PowerPoint 演示文稿</vt:lpstr>
      <vt:lpstr>PowerPoint 演示文稿</vt:lpstr>
      <vt:lpstr>PowerPoint 演示文稿</vt:lpstr>
      <vt:lpstr>旧约目录</vt:lpstr>
      <vt:lpstr>PowerPoint 演示文稿</vt:lpstr>
      <vt:lpstr>旧约目录简称</vt:lpstr>
      <vt:lpstr>PowerPoint 演示文稿</vt:lpstr>
      <vt:lpstr>PowerPoint 演示文稿</vt:lpstr>
      <vt:lpstr>PowerPoint 演示文稿</vt:lpstr>
      <vt:lpstr>PowerPoint 演示文稿</vt:lpstr>
      <vt:lpstr>新约目录</vt:lpstr>
      <vt:lpstr>马太福音 马可福音 路加福音 约翰福音 使徒行传</vt:lpstr>
      <vt:lpstr>新约目录简称</vt:lpstr>
      <vt:lpstr>一简称</vt:lpstr>
      <vt:lpstr>二·小故事（一）</vt:lpstr>
      <vt:lpstr>PowerPoint 演示文稿</vt:lpstr>
      <vt:lpstr>小故事（二）</vt:lpstr>
      <vt:lpstr>目录的简称</vt:lpstr>
      <vt:lpstr>旧约的结构</vt:lpstr>
      <vt:lpstr>旧约的结构</vt:lpstr>
      <vt:lpstr>PowerPoint 演示文稿</vt:lpstr>
      <vt:lpstr>历史的高速公路</vt:lpstr>
      <vt:lpstr>PowerPoint 演示文稿</vt:lpstr>
      <vt:lpstr>PowerPoint 演示文稿</vt:lpstr>
      <vt:lpstr>PowerPoint 演示文稿</vt:lpstr>
      <vt:lpstr>신약의 구조</vt:lpstr>
      <vt:lpstr>PowerPoint 演示文稿</vt:lpstr>
      <vt:lpstr>        圣经时期</vt:lpstr>
      <vt:lpstr>旧约十个时期</vt:lpstr>
      <vt:lpstr>旧约的十大时期</vt:lpstr>
      <vt:lpstr>PowerPoint 演示文稿</vt:lpstr>
      <vt:lpstr>新约四个时期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圣经</dc:title>
  <dc:creator>M2007J22C</dc:creator>
  <cp:lastModifiedBy>hao yan</cp:lastModifiedBy>
  <cp:revision>9</cp:revision>
  <dcterms:created xsi:type="dcterms:W3CDTF">2019-06-18T10:08:00Z</dcterms:created>
  <dcterms:modified xsi:type="dcterms:W3CDTF">2023-04-06T03:49:35Z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2052-11.1.0.12156</vt:lpwstr>
  </property>
  <property fmtid="{D5CDD505-2E9C-101B-9397-08002B2CF9AE}" pid="3" name="ICV">
    <vt:lpwstr>E436021FD5BD491D861B40FC6547D267</vt:lpwstr>
  </property>
</Properties>
</file>