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1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32" d="100"/>
          <a:sy n="132" d="100"/>
        </p:scale>
        <p:origin x="77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63D108-1558-23A9-29B7-8102997E13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D9ABFFA-4EED-398A-2990-B2CE829805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0588B53-717C-2EE4-24E5-F25624BBB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2A6CE-EF2C-49F7-A5EC-5C30E935540C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89AB3C2-8A01-D927-809A-CC85E29A1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CC7717-7451-1276-B3EB-6B2A3E10E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BA472-BCC2-40FE-A9BD-98EEE1574F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916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75BECF-ED98-CA8B-2256-D4414F925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1F6D2AF-7E0C-26F4-BF8A-788156EAA9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31DA6BA-92F4-9271-1B2B-14F6C144E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2A6CE-EF2C-49F7-A5EC-5C30E935540C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414CE1-1474-4D78-0252-9D4F2C875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696B2D-0767-DA50-2A17-C2111DCDD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BA472-BCC2-40FE-A9BD-98EEE1574F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518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7ED6537-E3F3-6592-7796-478E264C9F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F79FBD6-0559-3EC6-C0C7-B000DD3BFD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37D6839-9C91-6343-350D-B7ABD7DFF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2A6CE-EF2C-49F7-A5EC-5C30E935540C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FCF826-A62B-A241-3F25-7CE745681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A4E254-66A7-FC80-DD4A-FAE18441C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BA472-BCC2-40FE-A9BD-98EEE1574F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145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AE7F55-E668-7651-CE0D-F525EDF2F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77F28E-F694-37C9-FBFD-72DE91E873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2C62D33-6A8C-629A-270F-A7387A4A7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2A6CE-EF2C-49F7-A5EC-5C30E935540C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0169BC-E86F-A1AC-5DF8-A9433182A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E050DE9-033C-AC02-8353-85D889A22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BA472-BCC2-40FE-A9BD-98EEE1574F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041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591764-86D9-4A99-1CDF-90E8E6A0E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4BA1346-D1A9-6215-DEDE-A6520CE7C9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D40278C-A7A3-AA2C-DBDA-1D67F7418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2A6CE-EF2C-49F7-A5EC-5C30E935540C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2581692-F588-1782-C932-1B861D817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E429333-0ABE-1ACB-145C-1892DC5EF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BA472-BCC2-40FE-A9BD-98EEE1574F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693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890626-F6F3-6638-99D1-63AEFBB42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650D29-CA27-0505-9943-0211224A8C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31BD9A6-E71F-2285-F923-543F387950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04ADAB0-6654-501A-7EE7-B0C56D7E8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2A6CE-EF2C-49F7-A5EC-5C30E935540C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4749F22-F1D8-3137-9E33-5F91F2018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64E4773-115F-6F68-FD16-5B3F550A8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BA472-BCC2-40FE-A9BD-98EEE1574F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040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F55A51-99E3-CF0B-B549-24B37697B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643837E-42B1-CD18-9764-BDDB8D702B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EF29F29-A7D2-F91B-CA76-0099BC14EA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5813CB7-3C84-D1F2-67EA-C3EA922E54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AEEE93A-51B6-A9FD-3E2B-7FD1F0D94D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3F9004B-6C97-9160-8675-FFE8C4DDF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2A6CE-EF2C-49F7-A5EC-5C30E935540C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23653CF-9F13-8F99-4EFA-2301EF69C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DAEC5DE-B344-830C-F1AF-A981FD33E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BA472-BCC2-40FE-A9BD-98EEE1574F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044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DF268D-68F9-E427-A8AB-93642FC56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6E975DF-8C47-B57E-33C2-7A1BD0E6B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2A6CE-EF2C-49F7-A5EC-5C30E935540C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342E329-550F-3D28-B419-5EE500D01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34D7993-6F78-225C-69CB-1CE475C53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BA472-BCC2-40FE-A9BD-98EEE1574F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42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477D2BD-06B5-B6E5-65DE-804560224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2A6CE-EF2C-49F7-A5EC-5C30E935540C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D0DE3BA-6AB5-B986-6A4C-CBA472B02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6048B7B-B02C-9BC4-927A-915FF132C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BA472-BCC2-40FE-A9BD-98EEE1574F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23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8BC495-FA69-A5C2-B49B-7400696B9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24CD205-C916-0B13-9DB1-32AF8D2EC1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C9A7753-0BF2-FFEA-BD5E-1F9CDBE5D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847953A-C248-A270-473B-AB0A86FA4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2A6CE-EF2C-49F7-A5EC-5C30E935540C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EF81DDD-3186-099F-DEF0-41ED5E06F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EF37637-9A9C-04CF-4396-32CBE131C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BA472-BCC2-40FE-A9BD-98EEE1574F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979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5F7860-DFDE-EE72-F121-007902988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13EBD87-C2CF-FC86-50D9-F759D655A3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3487CEA-D935-A34D-83CD-25AA5A8530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2CFE158-1B66-295A-135F-8A2A19398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2A6CE-EF2C-49F7-A5EC-5C30E935540C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D58FFE4-6D2D-7A9D-0D2E-F6C1E50DF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0DFCCCB-4A7B-803A-AE1B-272C28A5C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BA472-BCC2-40FE-A9BD-98EEE1574F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290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6F30F2C-31CF-A864-1DB0-26C2EC155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2B71495-805E-4EBF-3C48-EE5BB557F4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A60360-7181-30B4-57AC-0FE9E0EEEC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C2A6CE-EF2C-49F7-A5EC-5C30E935540C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F0C564-A406-05DA-ACC8-B016862383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9B8D8B-EE32-AC16-994C-0B9666BD81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BA472-BCC2-40FE-A9BD-98EEE1574F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381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1B7975D-7EDB-4B3F-9316-FD66FDC630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68" y="295154"/>
            <a:ext cx="11253602" cy="656284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52BD9462-4987-486F-A5D0-70D37966FAA0}"/>
              </a:ext>
            </a:extLst>
          </p:cNvPr>
          <p:cNvSpPr/>
          <p:nvPr/>
        </p:nvSpPr>
        <p:spPr>
          <a:xfrm>
            <a:off x="-152400" y="-36603"/>
            <a:ext cx="12192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圣经简笔地图</a:t>
            </a:r>
            <a:endParaRPr lang="zh-CN" altLang="en-US" sz="4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2420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示, 示意图&#10;&#10;描述已自动生成">
            <a:extLst>
              <a:ext uri="{FF2B5EF4-FFF2-40B4-BE49-F238E27FC236}">
                <a16:creationId xmlns:a16="http://schemas.microsoft.com/office/drawing/2014/main" id="{C691744E-C436-B670-F168-856087362D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" r="3449" b="5570"/>
          <a:stretch/>
        </p:blipFill>
        <p:spPr>
          <a:xfrm rot="16200000">
            <a:off x="3601156" y="-309523"/>
            <a:ext cx="4691566" cy="944533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2058E6F8-38D3-5812-A3F6-CBE4F8EB2516}"/>
              </a:ext>
            </a:extLst>
          </p:cNvPr>
          <p:cNvSpPr/>
          <p:nvPr/>
        </p:nvSpPr>
        <p:spPr>
          <a:xfrm>
            <a:off x="-152400" y="-36603"/>
            <a:ext cx="12192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圣经简笔地图</a:t>
            </a:r>
            <a:endParaRPr lang="zh-CN" altLang="en-US" sz="4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4D67BA3-215F-313A-8C41-B0277E32D2E2}"/>
              </a:ext>
            </a:extLst>
          </p:cNvPr>
          <p:cNvSpPr txBox="1"/>
          <p:nvPr/>
        </p:nvSpPr>
        <p:spPr>
          <a:xfrm>
            <a:off x="863815" y="934097"/>
            <a:ext cx="13049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永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r>
              <a:rPr lang="zh-CN" altLang="en-US" sz="2800" b="1" dirty="0">
                <a:solidFill>
                  <a:srgbClr val="FF0000"/>
                </a:solidFill>
              </a:rPr>
              <a:t>恒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310B0D7-1B36-1FDF-15AA-93B20C1B2DB4}"/>
              </a:ext>
            </a:extLst>
          </p:cNvPr>
          <p:cNvSpPr txBox="1"/>
          <p:nvPr/>
        </p:nvSpPr>
        <p:spPr>
          <a:xfrm>
            <a:off x="10713716" y="934097"/>
            <a:ext cx="10273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永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r>
              <a:rPr lang="zh-CN" altLang="en-US" sz="2800" b="1" dirty="0">
                <a:solidFill>
                  <a:srgbClr val="FF0000"/>
                </a:solidFill>
              </a:rPr>
              <a:t>恒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C24D452-B54F-A136-0AE2-1FB97C67B2EE}"/>
              </a:ext>
            </a:extLst>
          </p:cNvPr>
          <p:cNvSpPr txBox="1"/>
          <p:nvPr/>
        </p:nvSpPr>
        <p:spPr>
          <a:xfrm>
            <a:off x="9878347" y="5094616"/>
            <a:ext cx="16707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u="sng" dirty="0">
                <a:solidFill>
                  <a:srgbClr val="00B050"/>
                </a:solidFill>
              </a:rPr>
              <a:t>园</a:t>
            </a:r>
            <a:r>
              <a:rPr lang="en-US" altLang="zh-CN" sz="2000" b="1" dirty="0">
                <a:solidFill>
                  <a:srgbClr val="00B050"/>
                </a:solidFill>
              </a:rPr>
              <a:t>-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</a:rPr>
              <a:t>出回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7D2ABA1-3040-04FB-AAEE-1636317AD9B9}"/>
              </a:ext>
            </a:extLst>
          </p:cNvPr>
          <p:cNvSpPr txBox="1"/>
          <p:nvPr/>
        </p:nvSpPr>
        <p:spPr>
          <a:xfrm>
            <a:off x="8177991" y="3198315"/>
            <a:ext cx="13862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u="sng" dirty="0">
                <a:solidFill>
                  <a:srgbClr val="00B050"/>
                </a:solidFill>
              </a:rPr>
              <a:t>塔</a:t>
            </a:r>
            <a:r>
              <a:rPr lang="en-US" altLang="zh-CN" sz="1600" b="1" dirty="0">
                <a:solidFill>
                  <a:srgbClr val="00B050"/>
                </a:solidFill>
              </a:rPr>
              <a:t>-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</a:rPr>
              <a:t>召分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6F6C7A3-95C0-18DC-193F-EF997EDB87FE}"/>
              </a:ext>
            </a:extLst>
          </p:cNvPr>
          <p:cNvSpPr txBox="1"/>
          <p:nvPr/>
        </p:nvSpPr>
        <p:spPr>
          <a:xfrm>
            <a:off x="9230728" y="2368417"/>
            <a:ext cx="1572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u="sng" dirty="0">
                <a:solidFill>
                  <a:srgbClr val="00B050"/>
                </a:solidFill>
              </a:rPr>
              <a:t>山</a:t>
            </a:r>
            <a:r>
              <a:rPr lang="en-US" altLang="zh-CN" sz="2000" b="1" dirty="0">
                <a:solidFill>
                  <a:srgbClr val="00B050"/>
                </a:solidFill>
              </a:rPr>
              <a:t>-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</a:rPr>
              <a:t>进出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E9BEE3C-0C41-8D1E-74E1-AA76398B9B92}"/>
              </a:ext>
            </a:extLst>
          </p:cNvPr>
          <p:cNvSpPr txBox="1"/>
          <p:nvPr/>
        </p:nvSpPr>
        <p:spPr>
          <a:xfrm>
            <a:off x="6647503" y="5554583"/>
            <a:ext cx="8477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u="sng" dirty="0">
                <a:solidFill>
                  <a:srgbClr val="00B050"/>
                </a:solidFill>
              </a:rPr>
              <a:t>山</a:t>
            </a:r>
            <a:r>
              <a:rPr lang="en-US" altLang="zh-CN" sz="1600" b="1" dirty="0">
                <a:solidFill>
                  <a:srgbClr val="00B050"/>
                </a:solidFill>
              </a:rPr>
              <a:t>-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</a:rPr>
              <a:t>法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B676216-A04E-3CE0-FFAB-D77A0DD61CAA}"/>
              </a:ext>
            </a:extLst>
          </p:cNvPr>
          <p:cNvSpPr txBox="1"/>
          <p:nvPr/>
        </p:nvSpPr>
        <p:spPr>
          <a:xfrm>
            <a:off x="8325311" y="5041823"/>
            <a:ext cx="908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u="sng" dirty="0">
                <a:solidFill>
                  <a:srgbClr val="00B050"/>
                </a:solidFill>
              </a:rPr>
              <a:t>城</a:t>
            </a:r>
            <a:r>
              <a:rPr lang="en-US" altLang="zh-CN" b="1" dirty="0">
                <a:solidFill>
                  <a:srgbClr val="00B050"/>
                </a:solidFill>
              </a:rPr>
              <a:t>-</a:t>
            </a: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</a:rPr>
              <a:t>出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61BAF4F-FA28-EE15-1DF7-B5A752EBF8C3}"/>
              </a:ext>
            </a:extLst>
          </p:cNvPr>
          <p:cNvSpPr txBox="1"/>
          <p:nvPr/>
        </p:nvSpPr>
        <p:spPr>
          <a:xfrm>
            <a:off x="3402427" y="3969728"/>
            <a:ext cx="13862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u="sng" dirty="0">
                <a:solidFill>
                  <a:srgbClr val="00B050"/>
                </a:solidFill>
              </a:rPr>
              <a:t>岛</a:t>
            </a:r>
            <a:endParaRPr lang="zh-CN" altLang="en-US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5F89F25-4DCB-5475-80D8-29F06565EC53}"/>
              </a:ext>
            </a:extLst>
          </p:cNvPr>
          <p:cNvSpPr txBox="1"/>
          <p:nvPr/>
        </p:nvSpPr>
        <p:spPr>
          <a:xfrm>
            <a:off x="6579515" y="4413142"/>
            <a:ext cx="8477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u="sng" dirty="0">
                <a:solidFill>
                  <a:srgbClr val="00B050"/>
                </a:solidFill>
              </a:rPr>
              <a:t>地</a:t>
            </a:r>
            <a:r>
              <a:rPr lang="en-US" altLang="zh-CN" sz="1600" b="1" dirty="0">
                <a:solidFill>
                  <a:srgbClr val="00B050"/>
                </a:solidFill>
              </a:rPr>
              <a:t>-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</a:rPr>
              <a:t>得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F7E12E8-08FC-2A56-2C4A-2D46237783FC}"/>
              </a:ext>
            </a:extLst>
          </p:cNvPr>
          <p:cNvSpPr txBox="1"/>
          <p:nvPr/>
        </p:nvSpPr>
        <p:spPr>
          <a:xfrm>
            <a:off x="4870853" y="5723860"/>
            <a:ext cx="6242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u="sng" dirty="0">
                <a:solidFill>
                  <a:srgbClr val="00B050"/>
                </a:solidFill>
              </a:rPr>
              <a:t>河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620E2E7-DE16-1696-40A1-977338FA4E19}"/>
              </a:ext>
            </a:extLst>
          </p:cNvPr>
          <p:cNvSpPr txBox="1"/>
          <p:nvPr/>
        </p:nvSpPr>
        <p:spPr>
          <a:xfrm>
            <a:off x="5368149" y="5294671"/>
            <a:ext cx="1138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</a:rPr>
              <a:t>养出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C4C0486-361B-32B3-5B1E-4C081D75440F}"/>
              </a:ext>
            </a:extLst>
          </p:cNvPr>
          <p:cNvSpPr txBox="1"/>
          <p:nvPr/>
        </p:nvSpPr>
        <p:spPr>
          <a:xfrm>
            <a:off x="5368149" y="3167537"/>
            <a:ext cx="390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</a:rPr>
              <a:t>分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5520948-88C4-7B05-803F-8990CA0E6400}"/>
              </a:ext>
            </a:extLst>
          </p:cNvPr>
          <p:cNvSpPr txBox="1"/>
          <p:nvPr/>
        </p:nvSpPr>
        <p:spPr>
          <a:xfrm>
            <a:off x="7926644" y="2390046"/>
            <a:ext cx="3513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</a:rPr>
              <a:t>生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0670DA8-76BC-A23D-4008-E16C93F95CD9}"/>
              </a:ext>
            </a:extLst>
          </p:cNvPr>
          <p:cNvSpPr txBox="1"/>
          <p:nvPr/>
        </p:nvSpPr>
        <p:spPr>
          <a:xfrm>
            <a:off x="7427292" y="4670289"/>
            <a:ext cx="8782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u="sng" dirty="0">
                <a:solidFill>
                  <a:schemeClr val="accent2">
                    <a:lumMod val="75000"/>
                  </a:schemeClr>
                </a:solidFill>
              </a:rPr>
              <a:t>进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203AE33-D74A-23B7-26FA-4A4F70D4BDE0}"/>
              </a:ext>
            </a:extLst>
          </p:cNvPr>
          <p:cNvSpPr txBox="1"/>
          <p:nvPr/>
        </p:nvSpPr>
        <p:spPr>
          <a:xfrm>
            <a:off x="2970211" y="3136759"/>
            <a:ext cx="13862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</a:rPr>
              <a:t>国  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DFBF771-17DD-8A7E-CC05-C50DFB40D971}"/>
              </a:ext>
            </a:extLst>
          </p:cNvPr>
          <p:cNvSpPr txBox="1"/>
          <p:nvPr/>
        </p:nvSpPr>
        <p:spPr>
          <a:xfrm>
            <a:off x="6517396" y="3661352"/>
            <a:ext cx="1025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国  王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6878103-CD6B-B7E0-5F62-1A0C5604E26D}"/>
              </a:ext>
            </a:extLst>
          </p:cNvPr>
          <p:cNvSpPr txBox="1"/>
          <p:nvPr/>
        </p:nvSpPr>
        <p:spPr>
          <a:xfrm>
            <a:off x="7926644" y="4284857"/>
            <a:ext cx="11385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</a:rPr>
              <a:t>掳回</a:t>
            </a: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B98D5CEB-33E0-D7D4-36DA-387AAB061421}"/>
              </a:ext>
            </a:extLst>
          </p:cNvPr>
          <p:cNvSpPr/>
          <p:nvPr/>
        </p:nvSpPr>
        <p:spPr>
          <a:xfrm rot="3410386">
            <a:off x="-583649" y="-170390"/>
            <a:ext cx="2228069" cy="3140978"/>
          </a:xfrm>
          <a:prstGeom prst="arc">
            <a:avLst>
              <a:gd name="adj1" fmla="val 16594852"/>
              <a:gd name="adj2" fmla="val 1525855"/>
            </a:avLst>
          </a:prstGeom>
          <a:ln w="381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100289E9-4BC5-98EA-19B1-D58B08F25B66}"/>
              </a:ext>
            </a:extLst>
          </p:cNvPr>
          <p:cNvSpPr/>
          <p:nvPr/>
        </p:nvSpPr>
        <p:spPr>
          <a:xfrm rot="9589854">
            <a:off x="10113344" y="-686599"/>
            <a:ext cx="2228069" cy="3190466"/>
          </a:xfrm>
          <a:prstGeom prst="arc">
            <a:avLst>
              <a:gd name="adj1" fmla="val 16490575"/>
              <a:gd name="adj2" fmla="val 1525855"/>
            </a:avLst>
          </a:prstGeom>
          <a:ln w="381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37318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图片 2" descr="地图&#10;&#10;描述已自动生成">
            <a:extLst>
              <a:ext uri="{FF2B5EF4-FFF2-40B4-BE49-F238E27FC236}">
                <a16:creationId xmlns:a16="http://schemas.microsoft.com/office/drawing/2014/main" id="{E77386BB-86CC-A58F-EDD9-39F7766E68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08" b="90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795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弧形 2">
            <a:extLst>
              <a:ext uri="{FF2B5EF4-FFF2-40B4-BE49-F238E27FC236}">
                <a16:creationId xmlns:a16="http://schemas.microsoft.com/office/drawing/2014/main" id="{0DE48012-2B50-B799-484E-BBA901EC59B4}"/>
              </a:ext>
            </a:extLst>
          </p:cNvPr>
          <p:cNvSpPr/>
          <p:nvPr/>
        </p:nvSpPr>
        <p:spPr>
          <a:xfrm rot="6023057">
            <a:off x="-665798" y="-79934"/>
            <a:ext cx="2833259" cy="2061128"/>
          </a:xfrm>
          <a:prstGeom prst="arc">
            <a:avLst>
              <a:gd name="adj1" fmla="val 15369121"/>
              <a:gd name="adj2" fmla="val 21231936"/>
            </a:avLst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51D4B9E-5087-F219-7289-F496C6F571B1}"/>
              </a:ext>
            </a:extLst>
          </p:cNvPr>
          <p:cNvCxnSpPr/>
          <p:nvPr/>
        </p:nvCxnSpPr>
        <p:spPr>
          <a:xfrm>
            <a:off x="2237788" y="2318381"/>
            <a:ext cx="732536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F6EBFAC-A01A-7221-6E7D-A2444337E106}"/>
              </a:ext>
            </a:extLst>
          </p:cNvPr>
          <p:cNvCxnSpPr>
            <a:cxnSpLocks/>
          </p:cNvCxnSpPr>
          <p:nvPr/>
        </p:nvCxnSpPr>
        <p:spPr>
          <a:xfrm>
            <a:off x="2250795" y="1959165"/>
            <a:ext cx="0" cy="36576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D159A53-7D02-76FC-9437-54DB5E388337}"/>
              </a:ext>
            </a:extLst>
          </p:cNvPr>
          <p:cNvCxnSpPr>
            <a:cxnSpLocks/>
          </p:cNvCxnSpPr>
          <p:nvPr/>
        </p:nvCxnSpPr>
        <p:spPr>
          <a:xfrm>
            <a:off x="9551638" y="1975693"/>
            <a:ext cx="0" cy="36576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044312A-7854-A3E1-0D3C-D07E08B0CC0D}"/>
              </a:ext>
            </a:extLst>
          </p:cNvPr>
          <p:cNvCxnSpPr>
            <a:cxnSpLocks/>
          </p:cNvCxnSpPr>
          <p:nvPr/>
        </p:nvCxnSpPr>
        <p:spPr>
          <a:xfrm>
            <a:off x="7762237" y="1975693"/>
            <a:ext cx="0" cy="36576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B1430AD4-B8C3-5E21-FDDD-5D71FC36C321}"/>
              </a:ext>
            </a:extLst>
          </p:cNvPr>
          <p:cNvSpPr txBox="1"/>
          <p:nvPr/>
        </p:nvSpPr>
        <p:spPr>
          <a:xfrm>
            <a:off x="765909" y="898730"/>
            <a:ext cx="91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永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恒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A62AE04-9B61-058F-F8EA-F2C4D84DE973}"/>
              </a:ext>
            </a:extLst>
          </p:cNvPr>
          <p:cNvSpPr/>
          <p:nvPr/>
        </p:nvSpPr>
        <p:spPr>
          <a:xfrm>
            <a:off x="0" y="0"/>
            <a:ext cx="12192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永恒计划</a:t>
            </a:r>
            <a:r>
              <a:rPr lang="zh-CN" altLang="en-US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4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三位一体</a:t>
            </a:r>
            <a:r>
              <a:rPr lang="en-US" altLang="zh-CN" sz="4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4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0AFC475-E23F-E7DD-2244-C4D475EBBB56}"/>
              </a:ext>
            </a:extLst>
          </p:cNvPr>
          <p:cNvSpPr txBox="1"/>
          <p:nvPr/>
        </p:nvSpPr>
        <p:spPr>
          <a:xfrm>
            <a:off x="2008022" y="3441164"/>
            <a:ext cx="1229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始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1635109-42FA-4DB1-13DA-E5602BC5FC32}"/>
              </a:ext>
            </a:extLst>
          </p:cNvPr>
          <p:cNvSpPr txBox="1"/>
          <p:nvPr/>
        </p:nvSpPr>
        <p:spPr>
          <a:xfrm>
            <a:off x="9259215" y="3473323"/>
            <a:ext cx="1229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终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32E8DD4-F4CE-4CAE-7AE9-8B0A287C0ABE}"/>
              </a:ext>
            </a:extLst>
          </p:cNvPr>
          <p:cNvSpPr txBox="1"/>
          <p:nvPr/>
        </p:nvSpPr>
        <p:spPr>
          <a:xfrm>
            <a:off x="2008022" y="1313393"/>
            <a:ext cx="1229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3BC0962-7E93-F97B-C87A-DF1A40B7009E}"/>
              </a:ext>
            </a:extLst>
          </p:cNvPr>
          <p:cNvSpPr txBox="1"/>
          <p:nvPr/>
        </p:nvSpPr>
        <p:spPr>
          <a:xfrm>
            <a:off x="9259215" y="1220660"/>
            <a:ext cx="1229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</a:t>
            </a:r>
          </a:p>
        </p:txBody>
      </p:sp>
      <p:sp>
        <p:nvSpPr>
          <p:cNvPr id="18" name="右大括号 17">
            <a:extLst>
              <a:ext uri="{FF2B5EF4-FFF2-40B4-BE49-F238E27FC236}">
                <a16:creationId xmlns:a16="http://schemas.microsoft.com/office/drawing/2014/main" id="{3BBEE55B-89FA-7664-8FCF-2FE34FEEF67C}"/>
              </a:ext>
            </a:extLst>
          </p:cNvPr>
          <p:cNvSpPr/>
          <p:nvPr/>
        </p:nvSpPr>
        <p:spPr>
          <a:xfrm rot="5400000">
            <a:off x="4691196" y="348382"/>
            <a:ext cx="617629" cy="5524447"/>
          </a:xfrm>
          <a:prstGeom prst="rightBrac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5B1E9C68-A4D1-6B41-ECC5-0BBB67C1246B}"/>
              </a:ext>
            </a:extLst>
          </p:cNvPr>
          <p:cNvCxnSpPr>
            <a:cxnSpLocks/>
          </p:cNvCxnSpPr>
          <p:nvPr/>
        </p:nvCxnSpPr>
        <p:spPr>
          <a:xfrm>
            <a:off x="8598197" y="1975693"/>
            <a:ext cx="0" cy="36576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78C00F67-C62C-A6A0-CB1C-BB972F598371}"/>
              </a:ext>
            </a:extLst>
          </p:cNvPr>
          <p:cNvSpPr txBox="1"/>
          <p:nvPr/>
        </p:nvSpPr>
        <p:spPr>
          <a:xfrm>
            <a:off x="7414610" y="768114"/>
            <a:ext cx="1229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FF7DA89-8954-8B2F-6928-7665E60B5278}"/>
              </a:ext>
            </a:extLst>
          </p:cNvPr>
          <p:cNvSpPr txBox="1"/>
          <p:nvPr/>
        </p:nvSpPr>
        <p:spPr>
          <a:xfrm>
            <a:off x="8289489" y="762117"/>
            <a:ext cx="1229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灵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9F67A3F-4F3F-52D0-7297-836C9C2B213F}"/>
              </a:ext>
            </a:extLst>
          </p:cNvPr>
          <p:cNvSpPr txBox="1"/>
          <p:nvPr/>
        </p:nvSpPr>
        <p:spPr>
          <a:xfrm>
            <a:off x="4671108" y="3441164"/>
            <a:ext cx="1229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旧约</a:t>
            </a:r>
          </a:p>
        </p:txBody>
      </p:sp>
      <p:sp>
        <p:nvSpPr>
          <p:cNvPr id="23" name="右大括号 22">
            <a:extLst>
              <a:ext uri="{FF2B5EF4-FFF2-40B4-BE49-F238E27FC236}">
                <a16:creationId xmlns:a16="http://schemas.microsoft.com/office/drawing/2014/main" id="{C66712F2-5693-D7EA-3420-6338788F5FD9}"/>
              </a:ext>
            </a:extLst>
          </p:cNvPr>
          <p:cNvSpPr/>
          <p:nvPr/>
        </p:nvSpPr>
        <p:spPr>
          <a:xfrm rot="5400000">
            <a:off x="8360847" y="2220023"/>
            <a:ext cx="603688" cy="1800914"/>
          </a:xfrm>
          <a:prstGeom prst="rightBrac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5B55497-AFFE-E5EE-4E08-3DDD429EB126}"/>
              </a:ext>
            </a:extLst>
          </p:cNvPr>
          <p:cNvSpPr txBox="1"/>
          <p:nvPr/>
        </p:nvSpPr>
        <p:spPr>
          <a:xfrm>
            <a:off x="8289489" y="3471058"/>
            <a:ext cx="1229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新约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B2408FB-3844-5700-B0CB-28989459AE42}"/>
              </a:ext>
            </a:extLst>
          </p:cNvPr>
          <p:cNvSpPr txBox="1"/>
          <p:nvPr/>
        </p:nvSpPr>
        <p:spPr>
          <a:xfrm rot="10800000" flipV="1">
            <a:off x="7224473" y="1665419"/>
            <a:ext cx="1912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四福音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B2685DB-8256-830A-9801-222CAB10585D}"/>
              </a:ext>
            </a:extLst>
          </p:cNvPr>
          <p:cNvSpPr txBox="1"/>
          <p:nvPr/>
        </p:nvSpPr>
        <p:spPr>
          <a:xfrm rot="10800000" flipV="1">
            <a:off x="8241532" y="1416337"/>
            <a:ext cx="1447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使徒</a:t>
            </a:r>
            <a:endParaRPr lang="en-US" altLang="zh-CN" sz="16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6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A13C677-CDF4-8F14-892D-65F1807DAF66}"/>
              </a:ext>
            </a:extLst>
          </p:cNvPr>
          <p:cNvSpPr txBox="1"/>
          <p:nvPr/>
        </p:nvSpPr>
        <p:spPr>
          <a:xfrm rot="10800000" flipV="1">
            <a:off x="8837327" y="1668470"/>
            <a:ext cx="14477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书信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06E9A78-62DD-1124-1DCF-595653A1FB03}"/>
              </a:ext>
            </a:extLst>
          </p:cNvPr>
          <p:cNvSpPr txBox="1"/>
          <p:nvPr/>
        </p:nvSpPr>
        <p:spPr>
          <a:xfrm>
            <a:off x="4709743" y="849804"/>
            <a:ext cx="1229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2EFCD5A-3AAE-5AA6-611A-8AFE15243ADC}"/>
              </a:ext>
            </a:extLst>
          </p:cNvPr>
          <p:cNvSpPr txBox="1"/>
          <p:nvPr/>
        </p:nvSpPr>
        <p:spPr>
          <a:xfrm>
            <a:off x="10605117" y="697526"/>
            <a:ext cx="180480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计划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拯救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灵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实施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弧形 1">
            <a:extLst>
              <a:ext uri="{FF2B5EF4-FFF2-40B4-BE49-F238E27FC236}">
                <a16:creationId xmlns:a16="http://schemas.microsoft.com/office/drawing/2014/main" id="{EC042C18-A684-654C-BE76-41C0153E05BC}"/>
              </a:ext>
            </a:extLst>
          </p:cNvPr>
          <p:cNvSpPr/>
          <p:nvPr/>
        </p:nvSpPr>
        <p:spPr>
          <a:xfrm rot="12790203">
            <a:off x="9742940" y="529613"/>
            <a:ext cx="2770380" cy="1544788"/>
          </a:xfrm>
          <a:prstGeom prst="arc">
            <a:avLst>
              <a:gd name="adj1" fmla="val 13651249"/>
              <a:gd name="adj2" fmla="val 20903398"/>
            </a:avLst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6E9B0DE-33C1-4BE4-42A9-2C4FF8D3E5A7}"/>
              </a:ext>
            </a:extLst>
          </p:cNvPr>
          <p:cNvSpPr txBox="1"/>
          <p:nvPr/>
        </p:nvSpPr>
        <p:spPr>
          <a:xfrm>
            <a:off x="401320" y="3882998"/>
            <a:ext cx="113893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50" normalizeH="0" baseline="0" noProof="0" dirty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44546A">
                    <a:lumMod val="75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父：</a:t>
            </a:r>
            <a:r>
              <a:rPr kumimoji="0" lang="zh-CN" altLang="en-US" sz="2800" b="1" i="0" u="none" strike="noStrike" kern="1200" cap="none" spc="50" normalizeH="0" baseline="0" noProof="0" dirty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44546A">
                    <a:lumMod val="75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计划，赐福，恩典，拣选，主权，救赎，预定，安排，奥秘</a:t>
            </a:r>
            <a:r>
              <a:rPr kumimoji="0" lang="en-US" altLang="zh-CN" sz="2800" b="1" i="0" u="none" strike="noStrike" kern="1200" cap="none" spc="50" normalizeH="0" baseline="0" noProof="0" dirty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44546A">
                    <a:lumMod val="75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.</a:t>
            </a:r>
            <a:endParaRPr kumimoji="0" lang="zh-CN" altLang="en-US" sz="2800" b="1" i="0" u="none" strike="noStrike" kern="1200" cap="none" spc="50" normalizeH="0" baseline="0" noProof="0" dirty="0">
              <a:ln w="9525" cmpd="sng">
                <a:solidFill>
                  <a:srgbClr val="4472C4"/>
                </a:solidFill>
                <a:prstDash val="solid"/>
              </a:ln>
              <a:solidFill>
                <a:srgbClr val="44546A">
                  <a:lumMod val="75000"/>
                </a:srgbClr>
              </a:solidFill>
              <a:effectLst>
                <a:glow rad="38100">
                  <a:srgbClr val="4472C4">
                    <a:alpha val="40000"/>
                  </a:srgbClr>
                </a:glo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FE2DCA4-18F1-6EAD-5505-B6DFE5D834A2}"/>
              </a:ext>
            </a:extLst>
          </p:cNvPr>
          <p:cNvSpPr txBox="1"/>
          <p:nvPr/>
        </p:nvSpPr>
        <p:spPr>
          <a:xfrm>
            <a:off x="720951" y="4638554"/>
            <a:ext cx="109935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50" normalizeH="0" baseline="0" noProof="0" dirty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44546A">
                    <a:lumMod val="75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子</a:t>
            </a:r>
            <a:r>
              <a:rPr kumimoji="0" lang="en-US" altLang="zh-CN" sz="3600" b="1" i="0" u="none" strike="noStrike" kern="1200" cap="none" spc="50" normalizeH="0" baseline="0" noProof="0" dirty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44546A">
                    <a:lumMod val="75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: </a:t>
            </a:r>
            <a:r>
              <a:rPr kumimoji="0" lang="zh-CN" altLang="en-US" sz="2800" b="1" i="0" u="none" strike="noStrike" kern="1200" cap="none" spc="50" normalizeH="0" baseline="0" noProof="0" dirty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44546A">
                    <a:lumMod val="75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救赎，赦免，恩典，盼望，与基督合为一，也与父为一</a:t>
            </a:r>
            <a:r>
              <a:rPr kumimoji="0" lang="en-US" altLang="zh-CN" sz="2800" b="1" i="0" u="none" strike="noStrike" kern="1200" cap="none" spc="50" normalizeH="0" baseline="0" noProof="0" dirty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44546A">
                    <a:lumMod val="75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.</a:t>
            </a:r>
            <a:endParaRPr kumimoji="0" lang="zh-CN" altLang="en-US" sz="2800" b="1" i="0" u="none" strike="noStrike" kern="1200" cap="none" spc="50" normalizeH="0" baseline="0" noProof="0" dirty="0">
              <a:ln w="9525" cmpd="sng">
                <a:solidFill>
                  <a:srgbClr val="4472C4"/>
                </a:solidFill>
                <a:prstDash val="solid"/>
              </a:ln>
              <a:solidFill>
                <a:srgbClr val="44546A">
                  <a:lumMod val="75000"/>
                </a:srgbClr>
              </a:solidFill>
              <a:effectLst>
                <a:glow rad="38100">
                  <a:srgbClr val="4472C4">
                    <a:alpha val="40000"/>
                  </a:srgbClr>
                </a:glo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A616C16-A139-24FF-AA50-17D24DEAEE09}"/>
              </a:ext>
            </a:extLst>
          </p:cNvPr>
          <p:cNvSpPr txBox="1"/>
          <p:nvPr/>
        </p:nvSpPr>
        <p:spPr>
          <a:xfrm>
            <a:off x="720951" y="5509332"/>
            <a:ext cx="1099352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50" normalizeH="0" baseline="0" noProof="0" dirty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44546A">
                    <a:lumMod val="75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灵</a:t>
            </a:r>
            <a:r>
              <a:rPr kumimoji="0" lang="en-US" altLang="zh-CN" sz="3600" b="1" i="0" u="none" strike="noStrike" kern="1200" cap="none" spc="50" normalizeH="0" baseline="0" noProof="0" dirty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44546A">
                    <a:lumMod val="75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: </a:t>
            </a:r>
            <a:r>
              <a:rPr kumimoji="0" lang="zh-CN" altLang="en-US" sz="2800" b="1" i="0" u="none" strike="noStrike" kern="1200" cap="none" spc="50" normalizeH="0" baseline="0" noProof="0" dirty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44546A">
                    <a:lumMod val="75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印记，凭据，得救的福音，真理的灵，神的灵，那灵，主的灵</a:t>
            </a:r>
            <a:r>
              <a:rPr kumimoji="0" lang="en-US" altLang="zh-CN" sz="2800" b="1" i="0" u="none" strike="noStrike" kern="1200" cap="none" spc="50" normalizeH="0" baseline="0" noProof="0" dirty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44546A">
                    <a:lumMod val="75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   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50" normalizeH="0" baseline="0" noProof="0" dirty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44546A">
                    <a:lumMod val="75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</a:t>
            </a:r>
            <a:r>
              <a:rPr kumimoji="0" lang="zh-CN" altLang="en-US" sz="2800" b="1" i="0" u="none" strike="noStrike" kern="1200" cap="none" spc="50" normalizeH="0" baseline="0" noProof="0" dirty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44546A">
                    <a:lumMod val="75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自由的灵，保惠师</a:t>
            </a:r>
            <a:r>
              <a:rPr kumimoji="0" lang="en-US" altLang="zh-CN" sz="2800" b="1" i="0" u="none" strike="noStrike" kern="1200" cap="none" spc="50" normalizeH="0" baseline="0" noProof="0" dirty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44546A">
                    <a:lumMod val="75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.</a:t>
            </a:r>
            <a:endParaRPr kumimoji="0" lang="zh-CN" altLang="en-US" sz="2800" b="1" i="0" u="none" strike="noStrike" kern="1200" cap="none" spc="50" normalizeH="0" baseline="0" noProof="0" dirty="0">
              <a:ln w="9525" cmpd="sng">
                <a:solidFill>
                  <a:srgbClr val="4472C4"/>
                </a:solidFill>
                <a:prstDash val="solid"/>
              </a:ln>
              <a:solidFill>
                <a:srgbClr val="44546A">
                  <a:lumMod val="75000"/>
                </a:srgbClr>
              </a:solidFill>
              <a:effectLst>
                <a:glow rad="38100">
                  <a:srgbClr val="4472C4">
                    <a:alpha val="40000"/>
                  </a:srgbClr>
                </a:glo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79828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</TotalTime>
  <Words>150</Words>
  <Application>Microsoft Office PowerPoint</Application>
  <PresentationFormat>宽屏</PresentationFormat>
  <Paragraphs>44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楷体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KM48434</dc:creator>
  <cp:lastModifiedBy>hao yan</cp:lastModifiedBy>
  <cp:revision>13</cp:revision>
  <dcterms:created xsi:type="dcterms:W3CDTF">2023-03-13T01:48:08Z</dcterms:created>
  <dcterms:modified xsi:type="dcterms:W3CDTF">2023-03-30T07:35:29Z</dcterms:modified>
</cp:coreProperties>
</file>