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notesMasterIdLst>
    <p:notesMasterId r:id="rId51"/>
  </p:notesMasterIdLst>
  <p:sldIdLst>
    <p:sldId id="256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1" r:id="rId40"/>
    <p:sldId id="300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31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pRet" initials="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115" y="1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4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94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94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94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94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582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048583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8584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585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59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60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61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62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8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19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20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21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22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2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2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2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9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0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0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3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3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4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35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36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3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3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3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7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88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89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9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9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9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6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27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2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2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3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2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0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0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0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0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4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45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46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47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049248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50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05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5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5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59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59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59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59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61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6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6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6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34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35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3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3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3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66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6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68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69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7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7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7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4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4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4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62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62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40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4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4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4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4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9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9250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51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52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53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4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55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056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5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5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5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24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2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8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29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내용 개체 틀 1"/>
          <p:cNvSpPr>
            <a:spLocks noGrp="1"/>
          </p:cNvSpPr>
          <p:nvPr>
            <p:ph hasCustomPrompt="1"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64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64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6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8" name="標題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zh-TW" altLang="en-US" strike="noStrike" noProof="1"/>
              <a:t>按一下以編輯母片標題樣式</a:t>
            </a:r>
          </a:p>
        </p:txBody>
      </p:sp>
      <p:sp>
        <p:nvSpPr>
          <p:cNvPr id="1049019" name="表格版面配置區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 fontAlgn="base"/>
            <a:endParaRPr lang="zh-TW" altLang="en-US" strike="noStrike" noProof="0"/>
          </a:p>
        </p:txBody>
      </p:sp>
      <p:sp>
        <p:nvSpPr>
          <p:cNvPr id="1049020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TW" strike="noStrike" noProof="1"/>
          </a:p>
        </p:txBody>
      </p:sp>
      <p:sp>
        <p:nvSpPr>
          <p:cNvPr id="1049021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en-US" altLang="zh-TW" strike="noStrike" noProof="1"/>
          </a:p>
        </p:txBody>
      </p:sp>
      <p:sp>
        <p:nvSpPr>
          <p:cNvPr id="104902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A61AE69F-5295-4F6E-AAD2-3F2948051114}" type="slidenum">
              <a:rPr lang="en-US" altLang="zh-TW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zh-TW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9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60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04936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7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7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87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87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75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76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7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92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93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9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9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9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7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98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99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0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01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0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40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40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3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9264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9265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66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67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0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40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40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5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4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65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66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6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6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86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049387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38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8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9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81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8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8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8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70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7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7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937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20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21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0494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77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877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877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15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16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26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27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8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9269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70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9271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72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73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1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32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33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3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35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36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37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38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5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5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5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5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5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6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6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9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10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11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49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50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049451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945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5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5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40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44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445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44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4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944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1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72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897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7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7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889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8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6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77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897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7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8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1049275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049276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77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1049278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049279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80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81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66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6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6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6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7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4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95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8996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97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8998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9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0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0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1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8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8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8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9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9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2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03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0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0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0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0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9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60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96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896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6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6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14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1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1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1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8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09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제목 1"/>
          <p:cNvSpPr>
            <a:spLocks noGrp="1"/>
          </p:cNvSpPr>
          <p:nvPr>
            <p:ph type="title" hasCustomPrompt="1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986" name="텍스트 개체 틀 2"/>
          <p:cNvSpPr>
            <a:spLocks noGrp="1"/>
          </p:cNvSpPr>
          <p:nvPr>
            <p:ph type="body"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8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98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8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99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6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47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34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4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5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0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1049241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42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43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799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80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0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0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3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34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33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3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3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7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98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99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0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0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0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5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26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327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28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329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3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3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3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3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4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4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0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0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9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20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2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32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2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2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1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92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93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29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29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29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1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52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5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5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5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4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315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8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8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2" name="내용 개체 틀 1"/>
          <p:cNvSpPr>
            <a:spLocks noGrp="1"/>
          </p:cNvSpPr>
          <p:nvPr>
            <p:ph hasCustomPrompt="1"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34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4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6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9307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08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09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10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311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12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313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5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86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08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8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8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819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82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2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2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3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94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9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9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9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0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0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0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0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0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8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09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10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11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12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1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1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1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8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9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0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0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9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9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3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74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075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7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7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7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5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9286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1049287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2023/4/20</a:t>
            </a:fld>
            <a:endParaRPr lang="zh-CN" altLang="en-US" dirty="0"/>
          </a:p>
        </p:txBody>
      </p:sp>
      <p:sp>
        <p:nvSpPr>
          <p:cNvPr id="1049288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9289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9290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080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081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08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8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08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5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26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2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2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0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21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6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1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8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69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17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7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7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4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835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83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6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37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3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3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4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7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48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49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5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5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5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7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58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59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60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61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6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6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6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5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5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5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54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1049255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9256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9257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258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6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6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1" name="제목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42" name="내용 개체 틀 2"/>
          <p:cNvSpPr>
            <a:spLocks noGrp="1"/>
          </p:cNvSpPr>
          <p:nvPr>
            <p:ph idx="1" hasCustomPrompt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43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4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4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4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0" name="제목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31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ko-KR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32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3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3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3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3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74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7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7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7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8" name="세로 제목 1"/>
          <p:cNvSpPr>
            <a:spLocks noGrp="1"/>
          </p:cNvSpPr>
          <p:nvPr>
            <p:ph type="title" orient="vert" hasCustomPrompt="1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79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18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8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8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3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918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8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918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3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14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ko-KR" altLang="en-US" strike="noStrike" noProof="1"/>
              <a:t>마스터 부제목 스타일 편집</a:t>
            </a:r>
          </a:p>
        </p:txBody>
      </p:sp>
      <p:sp>
        <p:nvSpPr>
          <p:cNvPr id="104921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1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1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1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8852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885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85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85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3" name="제목 1"/>
          <p:cNvSpPr>
            <a:spLocks noGrp="1"/>
          </p:cNvSpPr>
          <p:nvPr>
            <p:ph type="title" hasCustomPrompt="1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194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</p:txBody>
      </p:sp>
      <p:sp>
        <p:nvSpPr>
          <p:cNvPr id="104919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9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19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7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fontAlgn="base"/>
            <a:r>
              <a:rPr lang="ko-KR" altLang="en-US" strike="noStrike" noProof="1"/>
              <a:t>마스터 제목 스타일 편집</a:t>
            </a:r>
          </a:p>
        </p:txBody>
      </p:sp>
      <p:sp>
        <p:nvSpPr>
          <p:cNvPr id="1049208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09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ko-KR" altLang="en-US" strike="noStrike" noProof="1"/>
              <a:t>마스터 텍스트 스타일을 편집합니다</a:t>
            </a:r>
          </a:p>
          <a:p>
            <a:pPr lvl="1" fontAlgn="base"/>
            <a:r>
              <a:rPr lang="ko-KR" altLang="en-US" strike="noStrike" noProof="1"/>
              <a:t>둘째 수준</a:t>
            </a:r>
          </a:p>
          <a:p>
            <a:pPr lvl="2" fontAlgn="base"/>
            <a:r>
              <a:rPr lang="ko-KR" altLang="en-US" strike="noStrike" noProof="1"/>
              <a:t>셋째 수준</a:t>
            </a:r>
          </a:p>
          <a:p>
            <a:pPr lvl="3" fontAlgn="base"/>
            <a:r>
              <a:rPr lang="ko-KR" altLang="en-US" strike="noStrike" noProof="1"/>
              <a:t>넷째 수준</a:t>
            </a:r>
          </a:p>
          <a:p>
            <a:pPr lvl="4" fontAlgn="base"/>
            <a:r>
              <a:rPr lang="ko-KR" altLang="en-US" strike="noStrike" noProof="1"/>
              <a:t>다섯째 수준</a:t>
            </a:r>
          </a:p>
        </p:txBody>
      </p:sp>
      <p:sp>
        <p:nvSpPr>
          <p:cNvPr id="104921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1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921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2023/4/20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588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58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59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59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CC"/>
            </a:gs>
            <a:gs pos="50000">
              <a:srgbClr val="18185E"/>
            </a:gs>
            <a:gs pos="100000">
              <a:srgbClr val="3333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3" name="标题 104857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48754" name="文本占位符 104857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en-US" dirty="0"/>
          </a:p>
          <a:p>
            <a:pPr lvl="1" indent="-285750"/>
            <a:r>
              <a:rPr lang="zh-CN" altLang="en-US" dirty="0"/>
              <a:t>第二级</a:t>
            </a:r>
            <a:endParaRPr lang="en-US" altLang="en-US" dirty="0"/>
          </a:p>
          <a:p>
            <a:pPr lvl="2" indent="-228600"/>
            <a:r>
              <a:rPr lang="zh-CN" altLang="en-US" dirty="0"/>
              <a:t>第三级</a:t>
            </a:r>
            <a:endParaRPr lang="en-US" altLang="en-US" dirty="0"/>
          </a:p>
          <a:p>
            <a:pPr lvl="3" indent="-228600"/>
            <a:r>
              <a:rPr lang="zh-CN" altLang="en-US" dirty="0"/>
              <a:t>第四级</a:t>
            </a:r>
            <a:endParaRPr lang="en-US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1048755" name="日期占位符 1048577"/>
          <p:cNvSpPr>
            <a:spLocks noGrp="1"/>
          </p:cNvSpPr>
          <p:nvPr>
            <p:ph type="dt" sz="half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8756" name="页脚占位符 1048578"/>
          <p:cNvSpPr>
            <a:spLocks noGrp="1"/>
          </p:cNvSpPr>
          <p:nvPr>
            <p:ph type="ftr" sz="quarter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fontAlgn="base"/>
            <a:endParaRPr strike="noStrike" noProof="1">
              <a:latin typeface="Arial" panose="020B0604020202020204" pitchFamily="34" charset="0"/>
            </a:endParaRPr>
          </a:p>
        </p:txBody>
      </p:sp>
      <p:sp>
        <p:nvSpPr>
          <p:cNvPr id="1048757" name="灯片编号占位符 1048579"/>
          <p:cNvSpPr>
            <a:spLocks noGrp="1"/>
          </p:cNvSpPr>
          <p:nvPr>
            <p:ph type="sldNum" sz="quarter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-342900" algn="r" fontAlgn="base">
              <a:defRPr sz="1400" b="0" i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zh-CN" altLang="en-US" strike="noStrike" baseline="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baseline="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2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48766" name="文本占位符 1026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 indent="-285750"/>
            <a:r>
              <a:rPr lang="ko-KR" altLang="en-US"/>
              <a:t>둘째 수준</a:t>
            </a:r>
          </a:p>
          <a:p>
            <a:pPr lvl="2" indent="-228600"/>
            <a:r>
              <a:rPr lang="ko-KR" altLang="en-US"/>
              <a:t>셋째 수준</a:t>
            </a:r>
          </a:p>
          <a:p>
            <a:pPr lvl="3" indent="-228600"/>
            <a:r>
              <a:rPr lang="ko-KR" altLang="en-US"/>
              <a:t>넷째 수준</a:t>
            </a:r>
          </a:p>
          <a:p>
            <a:pPr lvl="4" indent="-228600"/>
            <a:r>
              <a:rPr lang="ko-KR" altLang="en-US"/>
              <a:t>다섯째 수준</a:t>
            </a:r>
          </a:p>
        </p:txBody>
      </p:sp>
      <p:sp>
        <p:nvSpPr>
          <p:cNvPr id="1048767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876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876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ko-KR" altLang="en-US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ko-KR" altLang="en-US" strike="noStrike" noProof="1">
              <a:latin typeface="Gulim" pitchFamily="34" charset="-127"/>
              <a:ea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sldNum="0" hdr="0" ftr="0" dt="0"/>
  <p:txStyles>
    <p:titleStyle>
      <a:lvl1pPr marL="0" lvl="0" indent="0" algn="ctr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华文中宋" pitchFamily="2" charset="-122"/>
          <a:ea typeface="华文中宋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3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884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88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8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8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794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79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79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79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ko-KR" sz="1400" strike="noStrike" noProof="1" dirty="0">
                <a:latin typeface="Gulim" pitchFamily="34" charset="-127"/>
                <a:ea typeface="Gulim" pitchFamily="34" charset="-127"/>
                <a:cs typeface="+mn-ea"/>
              </a:rPr>
              <a:t>‹#›</a:t>
            </a:fld>
            <a:endParaRPr lang="en-US" altLang="ko-KR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814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81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ffectLst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ffectLst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1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ko-KR" strike="noStrike" noProof="1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9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830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83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3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04883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>
              <a:latin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48847" name="Rectangle 3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ko-KR" altLang="en-US" dirty="0"/>
              <a:t>마스터 텍스트 스타일을 편집합니다</a:t>
            </a:r>
          </a:p>
          <a:p>
            <a:pPr lvl="1" indent="-285750"/>
            <a:r>
              <a:rPr lang="ko-KR" altLang="en-US" dirty="0"/>
              <a:t>둘째 수준</a:t>
            </a:r>
          </a:p>
          <a:p>
            <a:pPr lvl="2" indent="-228600"/>
            <a:r>
              <a:rPr lang="ko-KR" altLang="en-US" dirty="0"/>
              <a:t>셋째 수준</a:t>
            </a:r>
          </a:p>
          <a:p>
            <a:pPr lvl="3" indent="-228600"/>
            <a:r>
              <a:rPr lang="ko-KR" altLang="en-US" dirty="0"/>
              <a:t>넷째 수준</a:t>
            </a:r>
          </a:p>
          <a:p>
            <a:pPr lvl="4" indent="-228600"/>
            <a:r>
              <a:rPr lang="ko-KR" altLang="en-US" dirty="0"/>
              <a:t>다섯째 수준</a:t>
            </a:r>
          </a:p>
        </p:txBody>
      </p:sp>
      <p:sp>
        <p:nvSpPr>
          <p:cNvPr id="10488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8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ko-KR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8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Gulim" pitchFamily="34" charset="-127"/>
                <a:ea typeface="Gulim" pitchFamily="34" charset="-127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ko-KR" strike="noStrike" noProof="1" dirty="0"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lang="en-US" altLang="ko-KR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>
                <a:lumMod val="92000"/>
              </a:srgbClr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>
                <a:solidFill>
                  <a:srgbClr val="FF0000"/>
                </a:solidFill>
              </a:rPr>
              <a:t>圣经目录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9" name="Rectangle 2"/>
          <p:cNvSpPr>
            <a:spLocks noGrp="1"/>
          </p:cNvSpPr>
          <p:nvPr>
            <p:ph type="title" hasCustomPrompt="1"/>
          </p:nvPr>
        </p:nvSpPr>
        <p:spPr>
          <a:xfrm>
            <a:off x="1309688" y="0"/>
            <a:ext cx="4214812" cy="1266825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C00000"/>
                </a:solidFill>
                <a:latin typeface="HY헤드라인M" pitchFamily="18" charset="-127"/>
                <a:ea typeface="宋体" panose="02010600030101010101" pitchFamily="2" charset="-122"/>
              </a:rPr>
              <a:t>撒母耳记上</a:t>
            </a:r>
            <a:endParaRPr lang="ko-KR" altLang="en-US" sz="5400" b="1" dirty="0">
              <a:solidFill>
                <a:srgbClr val="C00000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40" name="Rectangle 4"/>
          <p:cNvSpPr/>
          <p:nvPr/>
        </p:nvSpPr>
        <p:spPr>
          <a:xfrm>
            <a:off x="7467600" y="3048000"/>
            <a:ext cx="3276600" cy="213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endParaRPr lang="en-US" altLang="ko-KR" sz="4400" dirty="0">
              <a:solidFill>
                <a:schemeClr val="accent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48841" name="직사각형 3"/>
          <p:cNvSpPr/>
          <p:nvPr/>
        </p:nvSpPr>
        <p:spPr>
          <a:xfrm>
            <a:off x="5519738" y="5943600"/>
            <a:ext cx="6264275" cy="993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/>
            <a:r>
              <a:rPr lang="zh-CN" altLang="en-US" sz="5400" b="1" dirty="0">
                <a:solidFill>
                  <a:srgbClr val="C00000"/>
                </a:solidFill>
                <a:latin typeface="HY헤드라인M" pitchFamily="18" charset="-127"/>
                <a:ea typeface="宋体" panose="02010600030101010101" pitchFamily="2" charset="-122"/>
              </a:rPr>
              <a:t> 撒母耳</a:t>
            </a:r>
            <a:r>
              <a:rPr lang="en-US" altLang="zh-CN" sz="5400" b="1">
                <a:solidFill>
                  <a:srgbClr val="C00000"/>
                </a:solidFill>
                <a:latin typeface="HY헤드라인M" pitchFamily="18" charset="-127"/>
                <a:ea typeface="宋体" panose="02010600030101010101" pitchFamily="2" charset="-122"/>
              </a:rPr>
              <a:t>- </a:t>
            </a:r>
            <a:r>
              <a:rPr lang="zh-CN" altLang="en-US" sz="5400" b="1" dirty="0">
                <a:solidFill>
                  <a:srgbClr val="C00000"/>
                </a:solidFill>
                <a:latin typeface="HY헤드라인M" pitchFamily="18" charset="-127"/>
                <a:ea typeface="宋体" panose="02010600030101010101" pitchFamily="2" charset="-122"/>
              </a:rPr>
              <a:t>扫罗</a:t>
            </a:r>
            <a:endParaRPr lang="ko-KR" altLang="en-US" sz="5400" dirty="0">
              <a:solidFill>
                <a:srgbClr val="C00000"/>
              </a:solidFill>
              <a:latin typeface="Gulim" pitchFamily="34" charset="-127"/>
              <a:ea typeface="Gulim" pitchFamily="34" charset="-127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39" grpId="0"/>
      <p:bldP spid="10488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2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5391150"/>
            <a:ext cx="3643313" cy="146685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C00000"/>
                </a:solidFill>
                <a:latin typeface="휴먼둥근헤드라인" pitchFamily="18" charset="-127"/>
                <a:ea typeface="宋体" panose="02010600030101010101" pitchFamily="2" charset="-122"/>
              </a:rPr>
              <a:t>撒母耳记下</a:t>
            </a:r>
            <a:endParaRPr lang="ko-KR" altLang="en-US" sz="5400" b="1" dirty="0">
              <a:solidFill>
                <a:srgbClr val="C00000"/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048843" name="Rectangle 4"/>
          <p:cNvSpPr/>
          <p:nvPr/>
        </p:nvSpPr>
        <p:spPr>
          <a:xfrm>
            <a:off x="6705600" y="5562600"/>
            <a:ext cx="34290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dirty="0">
                <a:solidFill>
                  <a:srgbClr val="800000"/>
                </a:solidFill>
                <a:latin typeface="HY헤드라인M" pitchFamily="18" charset="-127"/>
                <a:ea typeface="宋体" panose="02010600030101010101" pitchFamily="2" charset="-122"/>
              </a:rPr>
              <a:t>大卫</a:t>
            </a:r>
            <a:r>
              <a:rPr lang="en-US" altLang="ko-KR" sz="44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zh-CN" altLang="en-US" sz="4400" dirty="0">
                <a:solidFill>
                  <a:srgbClr val="800000"/>
                </a:solidFill>
                <a:latin typeface="HY헤드라인M" pitchFamily="18" charset="-127"/>
                <a:ea typeface="宋体" panose="02010600030101010101" pitchFamily="2" charset="-122"/>
              </a:rPr>
              <a:t>全心</a:t>
            </a:r>
            <a:r>
              <a:rPr lang="en-US" altLang="ko-KR" sz="44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r>
              <a:rPr lang="en-US" altLang="ko-KR" sz="4400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en-US" altLang="ko-KR" sz="4400">
              <a:solidFill>
                <a:srgbClr val="8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8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42" grpId="0"/>
      <p:bldP spid="10488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4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3429000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列王纪上</a:t>
            </a:r>
            <a:endParaRPr lang="ko-KR" altLang="en-US" sz="54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45" name="Rectangle 4"/>
          <p:cNvSpPr/>
          <p:nvPr/>
        </p:nvSpPr>
        <p:spPr>
          <a:xfrm>
            <a:off x="6858000" y="457200"/>
            <a:ext cx="3733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 b="1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800000"/>
                </a:solidFill>
                <a:latin typeface="HY헤드라인M" pitchFamily="18" charset="-127"/>
                <a:ea typeface="宋体" panose="02010600030101010101" pitchFamily="2" charset="-122"/>
              </a:rPr>
              <a:t>所罗门</a:t>
            </a:r>
            <a:r>
              <a:rPr lang="en-US" altLang="ko-KR" sz="4400" b="1">
                <a:solidFill>
                  <a:srgbClr val="0000FF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zh-CN" altLang="en-US" sz="44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半心</a:t>
            </a:r>
            <a:r>
              <a:rPr lang="en-US" altLang="ko-KR" sz="4400" b="1">
                <a:solidFill>
                  <a:srgbClr val="0000FF"/>
                </a:solidFill>
                <a:latin typeface="HY헤드라인M" pitchFamily="18" charset="-127"/>
                <a:ea typeface="HY헤드라인M" pitchFamily="18" charset="-127"/>
              </a:rPr>
              <a:t>),</a:t>
            </a:r>
            <a:r>
              <a:rPr lang="zh-CN" altLang="en-US" sz="4400" b="1" dirty="0">
                <a:solidFill>
                  <a:srgbClr val="800000"/>
                </a:solidFill>
                <a:latin typeface="HY헤드라인M" pitchFamily="18" charset="-127"/>
                <a:ea typeface="宋体" panose="02010600030101010101" pitchFamily="2" charset="-122"/>
              </a:rPr>
              <a:t>分裂</a:t>
            </a:r>
            <a:r>
              <a:rPr lang="en-US" altLang="ko-KR" sz="4400" b="1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b="1" dirty="0">
              <a:solidFill>
                <a:srgbClr val="8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8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44" grpId="0"/>
      <p:bldP spid="10488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6" name="Text Box 4"/>
          <p:cNvSpPr txBox="1"/>
          <p:nvPr/>
        </p:nvSpPr>
        <p:spPr>
          <a:xfrm>
            <a:off x="1524000" y="0"/>
            <a:ext cx="3505200" cy="11074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HY헤드라인M" pitchFamily="18" charset="-127"/>
                <a:ea typeface="宋体" panose="02010600030101010101" pitchFamily="2" charset="-122"/>
              </a:rPr>
              <a:t>列王纪下</a:t>
            </a:r>
            <a:endParaRPr lang="ko-KR" altLang="en-US" sz="6000" b="1" dirty="0">
              <a:solidFill>
                <a:srgbClr val="0000CC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57" name="Text Box 5"/>
          <p:cNvSpPr txBox="1"/>
          <p:nvPr/>
        </p:nvSpPr>
        <p:spPr>
          <a:xfrm>
            <a:off x="8096250" y="357188"/>
            <a:ext cx="1981200" cy="9931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ko-KR" sz="54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被掳</a:t>
            </a:r>
            <a:r>
              <a:rPr lang="en-US" altLang="ko-KR" sz="54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FF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6" grpId="0"/>
      <p:bldP spid="10488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8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609600"/>
            <a:ext cx="3786188" cy="9144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历代志上</a:t>
            </a:r>
            <a:endParaRPr lang="ko-KR" altLang="en-US" sz="60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59" name="Rectangle 5"/>
          <p:cNvSpPr>
            <a:spLocks noGrp="1"/>
          </p:cNvSpPr>
          <p:nvPr>
            <p:ph idx="1" hasCustomPrompt="1"/>
          </p:nvPr>
        </p:nvSpPr>
        <p:spPr>
          <a:xfrm>
            <a:off x="1524000" y="5638800"/>
            <a:ext cx="9144000" cy="762000"/>
          </a:xfrm>
        </p:spPr>
        <p:txBody>
          <a:bodyPr wrap="square" lIns="91440" tIns="45720" rIns="91440" bIns="45720" anchor="t"/>
          <a:lstStyle/>
          <a:p>
            <a:pPr algn="ctr" eaLnBrk="1" hangingPunct="1">
              <a:spcBef>
                <a:spcPct val="0"/>
              </a:spcBef>
              <a:buNone/>
            </a:pPr>
            <a:r>
              <a:rPr lang="en-US" altLang="ko-KR" sz="5400" b="1">
                <a:solidFill>
                  <a:srgbClr val="800000"/>
                </a:solidFill>
                <a:latin typeface="HY견명조" pitchFamily="18" charset="-127"/>
                <a:ea typeface="HY견명조" pitchFamily="18" charset="-127"/>
              </a:rPr>
              <a:t>“</a:t>
            </a:r>
            <a:r>
              <a:rPr lang="zh-CN" altLang="en-US" sz="5400" b="1" dirty="0">
                <a:solidFill>
                  <a:srgbClr val="800000"/>
                </a:solidFill>
                <a:latin typeface="HY견명조" pitchFamily="18" charset="-127"/>
                <a:ea typeface="HY견명조" pitchFamily="18" charset="-127"/>
              </a:rPr>
              <a:t>从祭司长角度看</a:t>
            </a:r>
            <a:r>
              <a:rPr lang="zh-CN" altLang="en-US" sz="5400" b="1" dirty="0">
                <a:solidFill>
                  <a:srgbClr val="FF0000"/>
                </a:solidFill>
                <a:latin typeface="HY견명조" pitchFamily="18" charset="-127"/>
                <a:ea typeface="HY견명조" pitchFamily="18" charset="-127"/>
              </a:rPr>
              <a:t>大卫</a:t>
            </a:r>
            <a:r>
              <a:rPr lang="en-US" altLang="ko-KR" sz="5400" b="1">
                <a:solidFill>
                  <a:srgbClr val="800000"/>
                </a:solidFill>
                <a:latin typeface="HY견명조" pitchFamily="18" charset="-127"/>
                <a:ea typeface="HY견명조" pitchFamily="18" charset="-127"/>
              </a:rPr>
              <a:t>”</a:t>
            </a:r>
            <a:endParaRPr lang="ko-KR" altLang="en-US" sz="5400" b="1" dirty="0">
              <a:solidFill>
                <a:srgbClr val="800000"/>
              </a:solidFill>
              <a:latin typeface="HY견명조" pitchFamily="18" charset="-127"/>
              <a:ea typeface="HY견명조" pitchFamily="18" charset="-127"/>
            </a:endParaRPr>
          </a:p>
        </p:txBody>
      </p:sp>
      <p:sp>
        <p:nvSpPr>
          <p:cNvPr id="1048860" name="WordArt 6"/>
          <p:cNvSpPr>
            <a:spLocks noTextEdit="1"/>
          </p:cNvSpPr>
          <p:nvPr/>
        </p:nvSpPr>
        <p:spPr>
          <a:xfrm rot="-9302878">
            <a:off x="8183563" y="4005263"/>
            <a:ext cx="358775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40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Gulim" charset="0"/>
                <a:ea typeface="Gulim" charset="0"/>
              </a:rPr>
              <a:t>大</a:t>
            </a:r>
          </a:p>
        </p:txBody>
      </p:sp>
      <p:sp>
        <p:nvSpPr>
          <p:cNvPr id="1048861" name="WordArt 7"/>
          <p:cNvSpPr>
            <a:spLocks noTextEdit="1"/>
          </p:cNvSpPr>
          <p:nvPr/>
        </p:nvSpPr>
        <p:spPr>
          <a:xfrm rot="-9302878">
            <a:off x="7104063" y="3933825"/>
            <a:ext cx="314325" cy="117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Gulim" charset="0"/>
                <a:ea typeface="Gulim" charset="0"/>
              </a:rPr>
              <a:t>卫</a:t>
            </a: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48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8" grpId="0"/>
      <p:bldP spid="104885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2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1857375"/>
            <a:ext cx="3286125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历代志下</a:t>
            </a:r>
            <a:endParaRPr lang="ko-KR" altLang="en-US" sz="54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63" name="Rectangle 6"/>
          <p:cNvSpPr/>
          <p:nvPr/>
        </p:nvSpPr>
        <p:spPr>
          <a:xfrm>
            <a:off x="1981200" y="304800"/>
            <a:ext cx="82296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从祭司长的角度看犹大</a:t>
            </a:r>
            <a:r>
              <a:rPr lang="ko-KR" altLang="en-US" sz="5400" b="1" dirty="0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FF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48864" name="WordArt 7"/>
          <p:cNvSpPr>
            <a:spLocks noTextEdit="1"/>
          </p:cNvSpPr>
          <p:nvPr/>
        </p:nvSpPr>
        <p:spPr>
          <a:xfrm rot="-9302878">
            <a:off x="7654925" y="4987925"/>
            <a:ext cx="287338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40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신명조" charset="0"/>
                <a:ea typeface="신명조" charset="0"/>
              </a:rPr>
              <a:t>大</a:t>
            </a:r>
          </a:p>
        </p:txBody>
      </p:sp>
      <p:sp>
        <p:nvSpPr>
          <p:cNvPr id="1048865" name="WordArt 8"/>
          <p:cNvSpPr>
            <a:spLocks noTextEdit="1"/>
          </p:cNvSpPr>
          <p:nvPr/>
        </p:nvSpPr>
        <p:spPr>
          <a:xfrm rot="-9302878">
            <a:off x="8269288" y="5148263"/>
            <a:ext cx="4318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940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신명조" charset="0"/>
                <a:ea typeface="신명조" charset="0"/>
              </a:rPr>
              <a:t>犹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62" grpId="0"/>
      <p:bldP spid="10488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6" name="Rectangle 2"/>
          <p:cNvSpPr>
            <a:spLocks noGrp="1"/>
          </p:cNvSpPr>
          <p:nvPr>
            <p:ph type="title" hasCustomPrompt="1"/>
          </p:nvPr>
        </p:nvSpPr>
        <p:spPr>
          <a:xfrm>
            <a:off x="2362200" y="304800"/>
            <a:ext cx="2133600" cy="6096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HY헤드라인M" pitchFamily="18" charset="-127"/>
                <a:ea typeface="宋体" panose="02010600030101010101" pitchFamily="2" charset="-122"/>
              </a:rPr>
              <a:t>以斯拉</a:t>
            </a:r>
            <a:endParaRPr lang="ko-KR" altLang="en-US" b="1" dirty="0">
              <a:solidFill>
                <a:srgbClr val="0000CC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67" name="Rectangle 4"/>
          <p:cNvSpPr/>
          <p:nvPr/>
        </p:nvSpPr>
        <p:spPr>
          <a:xfrm>
            <a:off x="6858000" y="76200"/>
            <a:ext cx="3810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圣殿、百姓</a:t>
            </a:r>
            <a:r>
              <a:rPr lang="en-US" altLang="ko-KR" sz="44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b="1" dirty="0">
              <a:solidFill>
                <a:srgbClr val="FF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48868" name="Rectangle 7"/>
          <p:cNvSpPr/>
          <p:nvPr/>
        </p:nvSpPr>
        <p:spPr>
          <a:xfrm>
            <a:off x="5087938" y="1056006"/>
            <a:ext cx="1081087" cy="49783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 latinLnBrk="1"/>
            <a:endParaRPr lang="ko-KR" altLang="en-US" sz="2400" dirty="0">
              <a:latin typeface="신명조" charset="-127"/>
              <a:ea typeface="신명조" charset="-127"/>
            </a:endParaRPr>
          </a:p>
        </p:txBody>
      </p:sp>
      <p:sp>
        <p:nvSpPr>
          <p:cNvPr id="1048869" name="WordArt 6"/>
          <p:cNvSpPr>
            <a:spLocks noTextEdit="1"/>
          </p:cNvSpPr>
          <p:nvPr/>
        </p:nvSpPr>
        <p:spPr>
          <a:xfrm rot="5400000">
            <a:off x="5178425" y="890588"/>
            <a:ext cx="900113" cy="7921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107763" dir="13499999" algn="ctr" rotWithShape="0">
                    <a:srgbClr val="868686">
                      <a:alpha val="50000"/>
                    </a:srgbClr>
                  </a:outerShdw>
                </a:effectLst>
                <a:latin typeface="Dotum" charset="0"/>
                <a:ea typeface="Dotum" charset="0"/>
              </a:rPr>
              <a:t>拉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66" grpId="0"/>
      <p:bldP spid="10488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0" name="Rectangle 2"/>
          <p:cNvSpPr>
            <a:spLocks noGrp="1"/>
          </p:cNvSpPr>
          <p:nvPr>
            <p:ph type="title" hasCustomPrompt="1"/>
          </p:nvPr>
        </p:nvSpPr>
        <p:spPr>
          <a:xfrm>
            <a:off x="1676400" y="304800"/>
            <a:ext cx="2895600" cy="9144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rgbClr val="0000CC"/>
                </a:solidFill>
                <a:latin typeface="HY헤드라인M" pitchFamily="18" charset="-127"/>
                <a:ea typeface="宋体" panose="02010600030101010101" pitchFamily="2" charset="-122"/>
              </a:rPr>
              <a:t>尼希米</a:t>
            </a:r>
            <a:endParaRPr lang="ko-KR" altLang="en-US" sz="5400" b="1" dirty="0">
              <a:solidFill>
                <a:srgbClr val="0000CC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71" name="Rectangle 4"/>
          <p:cNvSpPr/>
          <p:nvPr/>
        </p:nvSpPr>
        <p:spPr>
          <a:xfrm>
            <a:off x="8229600" y="228600"/>
            <a:ext cx="2286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城墙</a:t>
            </a:r>
            <a:r>
              <a:rPr lang="ko-KR" altLang="en-US" sz="4400" dirty="0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dirty="0">
              <a:solidFill>
                <a:srgbClr val="FF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0" grpId="0"/>
      <p:bldP spid="10488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2" name="Rectangle 2"/>
          <p:cNvSpPr>
            <a:spLocks noGrp="1"/>
          </p:cNvSpPr>
          <p:nvPr>
            <p:ph type="title" hasCustomPrompt="1"/>
          </p:nvPr>
        </p:nvSpPr>
        <p:spPr>
          <a:xfrm>
            <a:off x="1981200" y="2895600"/>
            <a:ext cx="2286000" cy="9144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以斯帖</a:t>
            </a:r>
            <a:endParaRPr lang="ko-KR" altLang="en-US" sz="54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73" name="Rectangle 4"/>
          <p:cNvSpPr/>
          <p:nvPr/>
        </p:nvSpPr>
        <p:spPr>
          <a:xfrm>
            <a:off x="7467600" y="2819400"/>
            <a:ext cx="3200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>
                <a:solidFill>
                  <a:srgbClr val="FF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王后”</a:t>
            </a:r>
            <a:endParaRPr lang="ko-KR" altLang="en-US" sz="4800" b="1" dirty="0">
              <a:solidFill>
                <a:srgbClr val="FF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2" grpId="0"/>
      <p:bldP spid="10488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4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228600"/>
            <a:ext cx="3214688" cy="6858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约伯记</a:t>
            </a:r>
            <a:endParaRPr lang="ko-KR" altLang="en-US" sz="60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75" name="Rectangle 4"/>
          <p:cNvSpPr/>
          <p:nvPr/>
        </p:nvSpPr>
        <p:spPr>
          <a:xfrm>
            <a:off x="6248400" y="228600"/>
            <a:ext cx="42672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800000"/>
                </a:solidFill>
                <a:latin typeface="HY헤드라인M" pitchFamily="18" charset="-127"/>
                <a:ea typeface="宋体" panose="02010600030101010101" pitchFamily="2" charset="-122"/>
              </a:rPr>
              <a:t>上帝的主权</a:t>
            </a:r>
            <a:r>
              <a:rPr lang="en-US" altLang="ko-KR" sz="5400" b="1">
                <a:solidFill>
                  <a:srgbClr val="800000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8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8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4" grpId="0"/>
      <p:bldP spid="10488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Rectangle 2"/>
          <p:cNvSpPr>
            <a:spLocks noGrp="1"/>
          </p:cNvSpPr>
          <p:nvPr>
            <p:ph type="title" hasCustomPrompt="1"/>
          </p:nvPr>
        </p:nvSpPr>
        <p:spPr>
          <a:xfrm>
            <a:off x="1600200" y="5867400"/>
            <a:ext cx="1981200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创世记</a:t>
            </a:r>
            <a:endParaRPr lang="ko-KR" altLang="en-US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04" name="Rectangle 4"/>
          <p:cNvSpPr/>
          <p:nvPr/>
        </p:nvSpPr>
        <p:spPr>
          <a:xfrm>
            <a:off x="8610600" y="5791200"/>
            <a:ext cx="19812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 b="1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开始</a:t>
            </a:r>
            <a:r>
              <a:rPr lang="ko-KR" altLang="en-US" sz="4400" b="1" dirty="0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b="1" dirty="0">
              <a:solidFill>
                <a:srgbClr val="9900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3" grpId="0"/>
      <p:bldP spid="10488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6" name="Rectangle 2"/>
          <p:cNvSpPr>
            <a:spLocks noGrp="1"/>
          </p:cNvSpPr>
          <p:nvPr>
            <p:ph type="title" hasCustomPrompt="1"/>
          </p:nvPr>
        </p:nvSpPr>
        <p:spPr>
          <a:xfrm>
            <a:off x="1738313" y="533400"/>
            <a:ext cx="2147887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诗篇</a:t>
            </a:r>
            <a:endParaRPr lang="ko-KR" altLang="en-US" sz="60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77" name="Rectangle 4"/>
          <p:cNvSpPr/>
          <p:nvPr/>
        </p:nvSpPr>
        <p:spPr>
          <a:xfrm>
            <a:off x="7453313" y="533400"/>
            <a:ext cx="2605087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礼拜</a:t>
            </a:r>
            <a:r>
              <a:rPr lang="en-US" altLang="zh-CN" sz="5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b="1" dirty="0">
              <a:solidFill>
                <a:srgbClr val="800000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6" grpId="0"/>
      <p:bldP spid="10488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8" name="Rectangle 2"/>
          <p:cNvSpPr>
            <a:spLocks noGrp="1"/>
          </p:cNvSpPr>
          <p:nvPr>
            <p:ph type="title" hasCustomPrompt="1"/>
          </p:nvPr>
        </p:nvSpPr>
        <p:spPr>
          <a:xfrm>
            <a:off x="3810000" y="609600"/>
            <a:ext cx="2133600" cy="6858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箴言</a:t>
            </a:r>
            <a:endParaRPr lang="ko-KR" altLang="en-US" sz="60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79" name="Rectangle 4"/>
          <p:cNvSpPr/>
          <p:nvPr/>
        </p:nvSpPr>
        <p:spPr>
          <a:xfrm>
            <a:off x="7239000" y="609600"/>
            <a:ext cx="2643188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智慧</a:t>
            </a:r>
            <a:r>
              <a:rPr lang="en-US" altLang="zh-CN" sz="540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dirty="0">
              <a:solidFill>
                <a:srgbClr val="800000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8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48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8" grpId="0"/>
      <p:bldP spid="10488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0" name="제목 1"/>
          <p:cNvSpPr>
            <a:spLocks noGrp="1"/>
          </p:cNvSpPr>
          <p:nvPr>
            <p:ph idx="1" hasCustomPrompt="1"/>
          </p:nvPr>
        </p:nvSpPr>
        <p:spPr>
          <a:xfrm>
            <a:off x="1524000" y="0"/>
            <a:ext cx="9144000" cy="6858000"/>
          </a:xfrm>
          <a:solidFill>
            <a:schemeClr val="tx1"/>
          </a:solidFill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5400" b="1" dirty="0">
                <a:solidFill>
                  <a:srgbClr val="FFFF00"/>
                </a:solidFill>
                <a:latin typeface="HY헤드라인M" pitchFamily="18" charset="-127"/>
                <a:ea typeface="宋体" panose="02010600030101010101" pitchFamily="2" charset="-122"/>
              </a:rPr>
              <a:t>传道书</a:t>
            </a:r>
            <a:endParaRPr lang="en-US" altLang="zh-CN" sz="5400" b="1">
              <a:solidFill>
                <a:srgbClr val="FFFF00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endParaRPr lang="en-US" altLang="ko-KR" sz="4800" b="1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endParaRPr lang="en-US" altLang="ko-KR" sz="4800" b="1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endParaRPr lang="en-US" altLang="ko-KR" sz="4800" b="1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endParaRPr lang="en-US" altLang="ko-KR" sz="4800" b="1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endParaRPr lang="en-US" altLang="ko-KR" sz="4800" b="1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800" b="1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虚空</a:t>
            </a:r>
            <a:endParaRPr lang="ko-KR" altLang="en-US" sz="5400" dirty="0">
              <a:solidFill>
                <a:schemeClr val="bg1"/>
              </a:solidFill>
              <a:latin typeface="宋体" panose="02010600030101010101" pitchFamily="2" charset="-122"/>
              <a:ea typeface="HY헤드라인M" pitchFamily="18" charset="-127"/>
            </a:endParaRPr>
          </a:p>
          <a:p>
            <a:pPr>
              <a:buNone/>
            </a:pPr>
            <a:endParaRPr lang="ko-KR" altLang="en-US" sz="4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1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228600"/>
            <a:ext cx="2514600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雅歌</a:t>
            </a:r>
            <a:endParaRPr lang="ko-KR" altLang="en-US" sz="60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82" name="Rectangle 4"/>
          <p:cNvSpPr/>
          <p:nvPr/>
        </p:nvSpPr>
        <p:spPr>
          <a:xfrm>
            <a:off x="6524625" y="5791200"/>
            <a:ext cx="3914775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夫妻之爱</a:t>
            </a:r>
            <a:r>
              <a:rPr lang="en-US" altLang="zh-CN" sz="54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b="1" dirty="0">
              <a:solidFill>
                <a:srgbClr val="800000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81" grpId="0"/>
      <p:bldP spid="10488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3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3357563" cy="6858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以赛亚</a:t>
            </a:r>
            <a:r>
              <a:rPr lang="ko-KR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</a:p>
        </p:txBody>
      </p:sp>
      <p:sp>
        <p:nvSpPr>
          <p:cNvPr id="1048894" name="Rectangle 4"/>
          <p:cNvSpPr/>
          <p:nvPr/>
        </p:nvSpPr>
        <p:spPr>
          <a:xfrm>
            <a:off x="6348413" y="5857875"/>
            <a:ext cx="4319587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痛苦</a:t>
            </a:r>
            <a:r>
              <a:rPr lang="ko-KR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ㆍ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荣耀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3" grpId="0"/>
      <p:bldP spid="104889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5" name="Rectangle 2"/>
          <p:cNvSpPr>
            <a:spLocks noGrp="1"/>
          </p:cNvSpPr>
          <p:nvPr>
            <p:ph type="title" hasCustomPrompt="1"/>
          </p:nvPr>
        </p:nvSpPr>
        <p:spPr>
          <a:xfrm>
            <a:off x="1447800" y="609600"/>
            <a:ext cx="3048000" cy="6096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耶利米</a:t>
            </a:r>
          </a:p>
        </p:txBody>
      </p:sp>
      <p:sp>
        <p:nvSpPr>
          <p:cNvPr id="1048896" name="Rectangle 5"/>
          <p:cNvSpPr/>
          <p:nvPr/>
        </p:nvSpPr>
        <p:spPr>
          <a:xfrm>
            <a:off x="738188" y="5429250"/>
            <a:ext cx="5072062" cy="1006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4400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腐烂的腰带</a:t>
            </a:r>
            <a:r>
              <a:rPr lang="zh-CN" altLang="en-US" sz="4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zh-CN" altLang="en-US" sz="4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48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5" grpId="0"/>
      <p:bldP spid="10488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7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4749800" cy="1081088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견명조" pitchFamily="18" charset="-127"/>
                <a:ea typeface="HY견명조" pitchFamily="18" charset="-127"/>
              </a:rPr>
              <a:t>耶利米哀歌</a:t>
            </a:r>
            <a:endParaRPr lang="ko-KR" altLang="en-US" sz="6000" b="1" dirty="0">
              <a:solidFill>
                <a:schemeClr val="accent2"/>
              </a:solidFill>
              <a:latin typeface="HY견명조" pitchFamily="18" charset="-127"/>
              <a:ea typeface="HY견명조" pitchFamily="18" charset="-127"/>
            </a:endParaRPr>
          </a:p>
        </p:txBody>
      </p:sp>
      <p:sp>
        <p:nvSpPr>
          <p:cNvPr id="1048898" name="Rectangle 4"/>
          <p:cNvSpPr/>
          <p:nvPr/>
        </p:nvSpPr>
        <p:spPr>
          <a:xfrm>
            <a:off x="8534400" y="0"/>
            <a:ext cx="213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眼泪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4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7" grpId="0"/>
      <p:bldP spid="10488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9" name="Rectangle 2"/>
          <p:cNvSpPr>
            <a:spLocks noGrp="1"/>
          </p:cNvSpPr>
          <p:nvPr>
            <p:ph type="title" hasCustomPrompt="1"/>
          </p:nvPr>
        </p:nvSpPr>
        <p:spPr>
          <a:xfrm>
            <a:off x="2095500" y="285750"/>
            <a:ext cx="2286000" cy="801688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以西结</a:t>
            </a:r>
          </a:p>
        </p:txBody>
      </p:sp>
      <p:sp>
        <p:nvSpPr>
          <p:cNvPr id="1048900" name="Rectangle 5"/>
          <p:cNvSpPr/>
          <p:nvPr/>
        </p:nvSpPr>
        <p:spPr>
          <a:xfrm>
            <a:off x="5992813" y="260350"/>
            <a:ext cx="4135437" cy="10175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枯干的骸骨</a:t>
            </a:r>
            <a:r>
              <a:rPr lang="en-US" altLang="ko-KR" sz="48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8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9" grpId="0"/>
      <p:bldP spid="10489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Rectangle 2"/>
          <p:cNvSpPr>
            <a:spLocks noGrp="1"/>
          </p:cNvSpPr>
          <p:nvPr>
            <p:ph type="title" hasCustomPrompt="1"/>
          </p:nvPr>
        </p:nvSpPr>
        <p:spPr>
          <a:xfrm>
            <a:off x="3792538" y="77788"/>
            <a:ext cx="2133600" cy="6858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但以理</a:t>
            </a:r>
          </a:p>
        </p:txBody>
      </p:sp>
      <p:sp>
        <p:nvSpPr>
          <p:cNvPr id="1048902" name="Rectangle 5"/>
          <p:cNvSpPr/>
          <p:nvPr/>
        </p:nvSpPr>
        <p:spPr>
          <a:xfrm>
            <a:off x="6359525" y="115888"/>
            <a:ext cx="2760663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异象</a:t>
            </a:r>
            <a:r>
              <a:rPr lang="en-US" altLang="ko-KR" sz="48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8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1" grpId="0"/>
      <p:bldP spid="10489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3" name="Rectangle 2"/>
          <p:cNvSpPr>
            <a:spLocks noGrp="1"/>
          </p:cNvSpPr>
          <p:nvPr>
            <p:ph type="title" hasCustomPrompt="1"/>
          </p:nvPr>
        </p:nvSpPr>
        <p:spPr>
          <a:xfrm>
            <a:off x="1952625" y="214313"/>
            <a:ext cx="3448050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견명조" pitchFamily="18" charset="-127"/>
                <a:ea typeface="HY견명조" pitchFamily="18" charset="-127"/>
              </a:rPr>
              <a:t>何西阿</a:t>
            </a:r>
          </a:p>
        </p:txBody>
      </p:sp>
      <p:sp>
        <p:nvSpPr>
          <p:cNvPr id="1048904" name="Rectangle 5"/>
          <p:cNvSpPr/>
          <p:nvPr/>
        </p:nvSpPr>
        <p:spPr>
          <a:xfrm>
            <a:off x="5808663" y="188913"/>
            <a:ext cx="2590800" cy="947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淫妇</a:t>
            </a:r>
            <a:r>
              <a:rPr lang="en-US" altLang="ko-KR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3" grpId="0"/>
      <p:bldP spid="10489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Rectangle 2"/>
          <p:cNvSpPr>
            <a:spLocks noGrp="1"/>
          </p:cNvSpPr>
          <p:nvPr>
            <p:ph type="title" hasCustomPrompt="1"/>
          </p:nvPr>
        </p:nvSpPr>
        <p:spPr>
          <a:xfrm>
            <a:off x="1905000" y="76200"/>
            <a:ext cx="2743200" cy="6096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rgbClr val="993300"/>
                </a:solidFill>
                <a:latin typeface="HY헤드라인M" pitchFamily="18" charset="-127"/>
                <a:ea typeface="宋体" panose="02010600030101010101" pitchFamily="2" charset="-122"/>
              </a:rPr>
              <a:t>出埃及记</a:t>
            </a:r>
            <a:endParaRPr lang="ko-KR" altLang="en-US" sz="4800" b="1" dirty="0">
              <a:solidFill>
                <a:srgbClr val="993300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06" name="Rectangle 4"/>
          <p:cNvSpPr/>
          <p:nvPr/>
        </p:nvSpPr>
        <p:spPr>
          <a:xfrm>
            <a:off x="7848600" y="76200"/>
            <a:ext cx="19812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 b="1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脱离</a:t>
            </a:r>
            <a:r>
              <a:rPr lang="ko-KR" altLang="en-US" sz="4400" b="1" dirty="0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b="1" dirty="0">
              <a:solidFill>
                <a:srgbClr val="9900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5" grpId="0"/>
      <p:bldP spid="10488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5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2590800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约珥</a:t>
            </a:r>
          </a:p>
        </p:txBody>
      </p:sp>
      <p:sp>
        <p:nvSpPr>
          <p:cNvPr id="1048906" name="Rectangle 5"/>
          <p:cNvSpPr/>
          <p:nvPr/>
        </p:nvSpPr>
        <p:spPr>
          <a:xfrm>
            <a:off x="5156200" y="5792788"/>
            <a:ext cx="4567238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一队蝗虫</a:t>
            </a:r>
            <a:r>
              <a:rPr lang="zh-CN" altLang="en-US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zh-CN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5" grpId="0"/>
      <p:bldP spid="10489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214313"/>
            <a:ext cx="28956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阿摩司</a:t>
            </a:r>
          </a:p>
        </p:txBody>
      </p:sp>
      <p:sp>
        <p:nvSpPr>
          <p:cNvPr id="1048910" name="Rectangle 5"/>
          <p:cNvSpPr/>
          <p:nvPr/>
        </p:nvSpPr>
        <p:spPr>
          <a:xfrm>
            <a:off x="6881813" y="285750"/>
            <a:ext cx="3276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准绳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8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4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9" grpId="0"/>
      <p:bldP spid="10489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7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3357563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俄巴底亚</a:t>
            </a:r>
          </a:p>
        </p:txBody>
      </p:sp>
      <p:sp>
        <p:nvSpPr>
          <p:cNvPr id="1048908" name="Rectangle 5"/>
          <p:cNvSpPr/>
          <p:nvPr/>
        </p:nvSpPr>
        <p:spPr>
          <a:xfrm>
            <a:off x="4810125" y="0"/>
            <a:ext cx="5688013" cy="962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保护弟兄的人</a:t>
            </a:r>
            <a:r>
              <a:rPr lang="zh-CN" altLang="en-US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zh-CN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07" grpId="0"/>
      <p:bldP spid="104890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1" name="Rectangle 2"/>
          <p:cNvSpPr>
            <a:spLocks noGrp="1"/>
          </p:cNvSpPr>
          <p:nvPr>
            <p:ph type="title" hasCustomPrompt="1"/>
          </p:nvPr>
        </p:nvSpPr>
        <p:spPr>
          <a:xfrm>
            <a:off x="1738313" y="214313"/>
            <a:ext cx="2438400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约拿</a:t>
            </a:r>
          </a:p>
        </p:txBody>
      </p:sp>
      <p:sp>
        <p:nvSpPr>
          <p:cNvPr id="1048912" name="Rectangle 5"/>
          <p:cNvSpPr/>
          <p:nvPr/>
        </p:nvSpPr>
        <p:spPr>
          <a:xfrm>
            <a:off x="5591175" y="141288"/>
            <a:ext cx="3886200" cy="962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大鱼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48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48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11" grpId="0"/>
      <p:bldP spid="10489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3" name="Rectangle 5"/>
          <p:cNvSpPr/>
          <p:nvPr/>
        </p:nvSpPr>
        <p:spPr>
          <a:xfrm>
            <a:off x="5738813" y="0"/>
            <a:ext cx="4929187" cy="962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审判的日子</a:t>
            </a:r>
            <a:r>
              <a:rPr lang="en-US" altLang="ko-KR" sz="5400" b="1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  <p:sp>
        <p:nvSpPr>
          <p:cNvPr id="1048914" name="Rectangle 6"/>
          <p:cNvSpPr/>
          <p:nvPr/>
        </p:nvSpPr>
        <p:spPr>
          <a:xfrm>
            <a:off x="1738313" y="214313"/>
            <a:ext cx="2438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弥迦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4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4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13" grpId="0"/>
      <p:bldP spid="10489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5" name="Rectangle 2"/>
          <p:cNvSpPr>
            <a:spLocks noGrp="1"/>
          </p:cNvSpPr>
          <p:nvPr>
            <p:ph type="title" hasCustomPrompt="1"/>
          </p:nvPr>
        </p:nvSpPr>
        <p:spPr>
          <a:xfrm>
            <a:off x="5937250" y="44450"/>
            <a:ext cx="28956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en-US" altLang="ko-KR" sz="540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洪水</a:t>
            </a:r>
            <a:r>
              <a:rPr lang="en-US" altLang="ko-KR" sz="540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5400" dirty="0">
              <a:solidFill>
                <a:srgbClr val="CC0066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  <p:sp>
        <p:nvSpPr>
          <p:cNvPr id="1048916" name="Rectangle 5"/>
          <p:cNvSpPr/>
          <p:nvPr/>
        </p:nvSpPr>
        <p:spPr>
          <a:xfrm>
            <a:off x="2095500" y="214313"/>
            <a:ext cx="3414713" cy="7699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54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那鸿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4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15" grpId="0"/>
      <p:bldP spid="10489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7" name="Rectangle 2"/>
          <p:cNvSpPr>
            <a:spLocks noGrp="1"/>
          </p:cNvSpPr>
          <p:nvPr>
            <p:ph type="title" hasCustomPrompt="1"/>
          </p:nvPr>
        </p:nvSpPr>
        <p:spPr>
          <a:xfrm>
            <a:off x="1738313" y="0"/>
            <a:ext cx="2514600" cy="950913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哈巴谷</a:t>
            </a:r>
          </a:p>
        </p:txBody>
      </p:sp>
      <p:sp>
        <p:nvSpPr>
          <p:cNvPr id="1048918" name="Rectangle 5"/>
          <p:cNvSpPr/>
          <p:nvPr/>
        </p:nvSpPr>
        <p:spPr>
          <a:xfrm>
            <a:off x="7620000" y="0"/>
            <a:ext cx="3048000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守望者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17" grpId="0"/>
      <p:bldP spid="10489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Rectangle 2"/>
          <p:cNvSpPr>
            <a:spLocks noGrp="1"/>
          </p:cNvSpPr>
          <p:nvPr>
            <p:ph type="title" hasCustomPrompt="1"/>
          </p:nvPr>
        </p:nvSpPr>
        <p:spPr>
          <a:xfrm>
            <a:off x="1666875" y="0"/>
            <a:ext cx="2743200" cy="890588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西番雅</a:t>
            </a:r>
          </a:p>
        </p:txBody>
      </p:sp>
      <p:sp>
        <p:nvSpPr>
          <p:cNvPr id="1048920" name="Rectangle 5"/>
          <p:cNvSpPr/>
          <p:nvPr/>
        </p:nvSpPr>
        <p:spPr>
          <a:xfrm>
            <a:off x="5303838" y="44450"/>
            <a:ext cx="46482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耶和华的日子</a:t>
            </a:r>
            <a:r>
              <a:rPr lang="en-US" altLang="ko-KR" sz="48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8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19" grpId="0"/>
      <p:bldP spid="10489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Rectangle 2"/>
          <p:cNvSpPr>
            <a:spLocks noGrp="1"/>
          </p:cNvSpPr>
          <p:nvPr>
            <p:ph type="title" hasCustomPrompt="1"/>
          </p:nvPr>
        </p:nvSpPr>
        <p:spPr>
          <a:xfrm>
            <a:off x="1309688" y="0"/>
            <a:ext cx="2971800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哈该</a:t>
            </a:r>
          </a:p>
        </p:txBody>
      </p:sp>
      <p:sp>
        <p:nvSpPr>
          <p:cNvPr id="1048922" name="Rectangle 5"/>
          <p:cNvSpPr/>
          <p:nvPr/>
        </p:nvSpPr>
        <p:spPr>
          <a:xfrm>
            <a:off x="7881938" y="0"/>
            <a:ext cx="22860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圣殿</a:t>
            </a:r>
            <a:r>
              <a:rPr lang="en-US" altLang="ko-KR" sz="5400" b="1" dirty="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4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1" grpId="0"/>
      <p:bldP spid="10489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Rectangle 2"/>
          <p:cNvSpPr>
            <a:spLocks noGrp="1"/>
          </p:cNvSpPr>
          <p:nvPr>
            <p:ph type="title" hasCustomPrompt="1"/>
          </p:nvPr>
        </p:nvSpPr>
        <p:spPr>
          <a:xfrm>
            <a:off x="1584325" y="428625"/>
            <a:ext cx="3648075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撒迦利亚</a:t>
            </a:r>
          </a:p>
        </p:txBody>
      </p:sp>
      <p:sp>
        <p:nvSpPr>
          <p:cNvPr id="1048924" name="Rectangle 5"/>
          <p:cNvSpPr/>
          <p:nvPr/>
        </p:nvSpPr>
        <p:spPr>
          <a:xfrm>
            <a:off x="4452938" y="428625"/>
            <a:ext cx="6553200" cy="976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关于弥赛亚要来的</a:t>
            </a:r>
          </a:p>
          <a:p>
            <a:pPr algn="ctr" latinLnBrk="1"/>
            <a:r>
              <a:rPr lang="zh-CN" altLang="en-US" sz="4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的准备</a:t>
            </a:r>
            <a:r>
              <a:rPr lang="en-US" altLang="ko-KR" sz="4400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4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4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3" grpId="0"/>
      <p:bldP spid="10489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7" name="Rectangle 2"/>
          <p:cNvSpPr>
            <a:spLocks noGrp="1"/>
          </p:cNvSpPr>
          <p:nvPr>
            <p:ph type="title" hasCustomPrompt="1"/>
          </p:nvPr>
        </p:nvSpPr>
        <p:spPr>
          <a:xfrm>
            <a:off x="1981200" y="3810000"/>
            <a:ext cx="2133600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利未记</a:t>
            </a:r>
            <a:endParaRPr lang="ko-KR" altLang="en-US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08" name="Rectangle 4"/>
          <p:cNvSpPr/>
          <p:nvPr/>
        </p:nvSpPr>
        <p:spPr>
          <a:xfrm>
            <a:off x="6934200" y="3657600"/>
            <a:ext cx="3810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000" b="1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0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五祭</a:t>
            </a:r>
            <a:r>
              <a:rPr lang="en-US" altLang="zh-CN" sz="4000" b="1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-</a:t>
            </a:r>
            <a:r>
              <a:rPr lang="zh-CN" altLang="en-US" sz="40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七节</a:t>
            </a:r>
            <a:r>
              <a:rPr lang="ko-KR" altLang="en-US" sz="4000" b="1" dirty="0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000" b="1" dirty="0">
              <a:solidFill>
                <a:srgbClr val="9900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7" grpId="0"/>
      <p:bldP spid="104880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5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2987675" cy="8382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玛拉基</a:t>
            </a:r>
          </a:p>
        </p:txBody>
      </p:sp>
      <p:sp>
        <p:nvSpPr>
          <p:cNvPr id="1048926" name="Rectangle 5"/>
          <p:cNvSpPr/>
          <p:nvPr/>
        </p:nvSpPr>
        <p:spPr>
          <a:xfrm>
            <a:off x="5338763" y="0"/>
            <a:ext cx="5329237" cy="806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54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5400" b="1" dirty="0">
                <a:solidFill>
                  <a:srgbClr val="CC0066"/>
                </a:solidFill>
                <a:latin typeface="HY헤드라인M" pitchFamily="18" charset="-127"/>
                <a:ea typeface="HY헤드라인M" pitchFamily="18" charset="-127"/>
              </a:rPr>
              <a:t>石心</a:t>
            </a:r>
            <a:r>
              <a:rPr lang="en-US" altLang="ko-KR" sz="5400" b="1">
                <a:solidFill>
                  <a:srgbClr val="CC0066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5400" b="1" dirty="0">
              <a:solidFill>
                <a:srgbClr val="CC0066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4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5" grpId="0"/>
      <p:bldP spid="10489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Rectangle 2"/>
          <p:cNvSpPr>
            <a:spLocks noGrp="1"/>
          </p:cNvSpPr>
          <p:nvPr>
            <p:ph type="title" hasCustomPrompt="1"/>
          </p:nvPr>
        </p:nvSpPr>
        <p:spPr>
          <a:xfrm>
            <a:off x="1600200" y="304800"/>
            <a:ext cx="22098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民数记</a:t>
            </a:r>
            <a:endParaRPr lang="ko-KR" altLang="en-US" sz="48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10" name="Rectangle 4"/>
          <p:cNvSpPr/>
          <p:nvPr/>
        </p:nvSpPr>
        <p:spPr>
          <a:xfrm>
            <a:off x="7315200" y="304800"/>
            <a:ext cx="2209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徘徊</a:t>
            </a:r>
            <a:r>
              <a:rPr lang="ko-KR" altLang="en-US" sz="4800" b="1" dirty="0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800" b="1" dirty="0">
              <a:solidFill>
                <a:srgbClr val="9900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9" grpId="0"/>
      <p:bldP spid="10488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1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0"/>
            <a:ext cx="26289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申命记</a:t>
            </a:r>
            <a:endParaRPr lang="ko-KR" altLang="en-US" sz="48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12" name="Rectangle 4"/>
          <p:cNvSpPr/>
          <p:nvPr/>
        </p:nvSpPr>
        <p:spPr>
          <a:xfrm>
            <a:off x="5432425" y="5562600"/>
            <a:ext cx="51276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800" b="1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“</a:t>
            </a:r>
            <a:r>
              <a:rPr lang="zh-CN" altLang="en-US" sz="4800" b="1" dirty="0">
                <a:solidFill>
                  <a:srgbClr val="990099"/>
                </a:solidFill>
                <a:latin typeface="HY헤드라인M" pitchFamily="18" charset="-127"/>
                <a:ea typeface="宋体" panose="02010600030101010101" pitchFamily="2" charset="-122"/>
              </a:rPr>
              <a:t>重申律法</a:t>
            </a:r>
            <a:r>
              <a:rPr lang="ko-KR" altLang="en-US" sz="4800" b="1" dirty="0">
                <a:solidFill>
                  <a:srgbClr val="990099"/>
                </a:solidFill>
                <a:latin typeface="Times New Roman" panose="02020603050405020304" pitchFamily="18" charset="0"/>
                <a:ea typeface="HY헤드라인M" pitchFamily="18" charset="-127"/>
              </a:rPr>
              <a:t>”</a:t>
            </a:r>
            <a:endParaRPr lang="ko-KR" altLang="en-US" sz="4800" b="1" dirty="0">
              <a:solidFill>
                <a:srgbClr val="9900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1" grpId="0"/>
      <p:bldP spid="10488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3" name="Rectangle 2"/>
          <p:cNvSpPr>
            <a:spLocks noGrp="1"/>
          </p:cNvSpPr>
          <p:nvPr>
            <p:ph type="title" hasCustomPrompt="1"/>
          </p:nvPr>
        </p:nvSpPr>
        <p:spPr>
          <a:xfrm>
            <a:off x="2057400" y="0"/>
            <a:ext cx="26670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约书亚记</a:t>
            </a:r>
            <a:endParaRPr lang="ko-KR" altLang="en-US" sz="48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24" name="Rectangle 4"/>
          <p:cNvSpPr/>
          <p:nvPr/>
        </p:nvSpPr>
        <p:spPr>
          <a:xfrm>
            <a:off x="7086600" y="76200"/>
            <a:ext cx="3886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en-US" altLang="ko-KR" sz="44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征服 定居</a:t>
            </a:r>
            <a:r>
              <a:rPr lang="ko-KR" altLang="en-US" sz="4400" b="1" dirty="0">
                <a:solidFill>
                  <a:srgbClr val="FF0066"/>
                </a:solidFill>
                <a:latin typeface="宋体" panose="02010600030101010101" pitchFamily="2" charset="-122"/>
                <a:ea typeface="HY헤드라인M" pitchFamily="18" charset="-127"/>
              </a:rPr>
              <a:t>”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48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3" grpId="0"/>
      <p:bldP spid="10488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Rectangle 2"/>
          <p:cNvSpPr>
            <a:spLocks noGrp="1"/>
          </p:cNvSpPr>
          <p:nvPr>
            <p:ph type="title" hasCustomPrompt="1"/>
          </p:nvPr>
        </p:nvSpPr>
        <p:spPr>
          <a:xfrm>
            <a:off x="7372350" y="-171450"/>
            <a:ext cx="31877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en-US" altLang="ko-KR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恶性循环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b="1" dirty="0">
              <a:solidFill>
                <a:srgbClr val="FF0066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  <p:sp>
        <p:nvSpPr>
          <p:cNvPr id="1048826" name="Rectangle 4"/>
          <p:cNvSpPr/>
          <p:nvPr/>
        </p:nvSpPr>
        <p:spPr>
          <a:xfrm>
            <a:off x="1828800" y="0"/>
            <a:ext cx="2057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4800" b="1" dirty="0">
                <a:solidFill>
                  <a:srgbClr val="0000FF"/>
                </a:solidFill>
                <a:latin typeface="HY헤드라인M" pitchFamily="18" charset="-127"/>
                <a:ea typeface="宋体" panose="02010600030101010101" pitchFamily="2" charset="-122"/>
              </a:rPr>
              <a:t>士师记</a:t>
            </a:r>
            <a:endParaRPr lang="ko-KR" altLang="en-US" sz="4800" b="1" dirty="0">
              <a:solidFill>
                <a:srgbClr val="0000FF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5" grpId="0"/>
      <p:bldP spid="10488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Rectangle 2"/>
          <p:cNvSpPr>
            <a:spLocks noGrp="1"/>
          </p:cNvSpPr>
          <p:nvPr>
            <p:ph type="title" hasCustomPrompt="1"/>
          </p:nvPr>
        </p:nvSpPr>
        <p:spPr>
          <a:xfrm>
            <a:off x="1524000" y="5638800"/>
            <a:ext cx="2286000" cy="762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chemeClr val="accent2"/>
                </a:solidFill>
                <a:latin typeface="HY헤드라인M" pitchFamily="18" charset="-127"/>
                <a:ea typeface="宋体" panose="02010600030101010101" pitchFamily="2" charset="-122"/>
              </a:rPr>
              <a:t>路得记</a:t>
            </a:r>
            <a:endParaRPr lang="ko-KR" altLang="en-US" sz="4800" b="1" dirty="0">
              <a:solidFill>
                <a:schemeClr val="accent2"/>
              </a:solidFill>
              <a:latin typeface="HY헤드라인M" pitchFamily="18" charset="-127"/>
              <a:ea typeface="宋体" panose="02010600030101010101" pitchFamily="2" charset="-122"/>
            </a:endParaRPr>
          </a:p>
        </p:txBody>
      </p:sp>
      <p:sp>
        <p:nvSpPr>
          <p:cNvPr id="1048828" name="Rectangle 4"/>
          <p:cNvSpPr/>
          <p:nvPr/>
        </p:nvSpPr>
        <p:spPr>
          <a:xfrm>
            <a:off x="6858000" y="5562600"/>
            <a:ext cx="38862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latinLnBrk="1"/>
            <a:r>
              <a:rPr lang="zh-CN" altLang="en-US" sz="4400" dirty="0">
                <a:solidFill>
                  <a:srgbClr val="FF0066"/>
                </a:solidFill>
                <a:latin typeface="HY헤드라인M" pitchFamily="18" charset="-127"/>
                <a:ea typeface="宋体" panose="02010600030101010101" pitchFamily="2" charset="-122"/>
              </a:rPr>
              <a:t>    </a:t>
            </a:r>
            <a:r>
              <a:rPr lang="en-US" altLang="ko-KR" sz="44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爱的故事</a:t>
            </a:r>
            <a:r>
              <a:rPr lang="en-US" altLang="zh-CN" sz="36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ko-KR" altLang="en-US" sz="4400" b="1" dirty="0">
              <a:solidFill>
                <a:srgbClr val="FF0066"/>
              </a:solidFill>
              <a:latin typeface="宋体" panose="02010600030101010101" pitchFamily="2" charset="-122"/>
              <a:ea typeface="HY헤드라인M" pitchFamily="18" charset="-127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7" grpId="0"/>
      <p:bldP spid="10488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신명조" charset="-127"/>
            <a:ea typeface="신명조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신명조" charset="-127"/>
            <a:ea typeface="신명조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253</Words>
  <Application>Microsoft Office PowerPoint</Application>
  <PresentationFormat>宽屏</PresentationFormat>
  <Paragraphs>90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41</vt:i4>
      </vt:variant>
    </vt:vector>
  </HeadingPairs>
  <TitlesOfParts>
    <vt:vector size="64" baseType="lpstr">
      <vt:lpstr>Dotum</vt:lpstr>
      <vt:lpstr>굴림</vt:lpstr>
      <vt:lpstr>굴림</vt:lpstr>
      <vt:lpstr>휴먼둥근헤드라인</vt:lpstr>
      <vt:lpstr>HY견고딕</vt:lpstr>
      <vt:lpstr>HY헤드라인M</vt:lpstr>
      <vt:lpstr>HY견명조</vt:lpstr>
      <vt:lpstr>华文中宋</vt:lpstr>
      <vt:lpstr>宋体</vt:lpstr>
      <vt:lpstr>신명조</vt:lpstr>
      <vt:lpstr>Arial</vt:lpstr>
      <vt:lpstr>Calibri</vt:lpstr>
      <vt:lpstr>Times New Roman</vt:lpstr>
      <vt:lpstr>Wingdings</vt:lpstr>
      <vt:lpstr>Office 主题​​</vt:lpstr>
      <vt:lpstr>기본 디자인</vt:lpstr>
      <vt:lpstr>默认设计模板</vt:lpstr>
      <vt:lpstr>1_기본 디자인</vt:lpstr>
      <vt:lpstr>2_기본 디자인</vt:lpstr>
      <vt:lpstr>4_기본 디자인</vt:lpstr>
      <vt:lpstr>5_기본 디자인</vt:lpstr>
      <vt:lpstr>6_기본 디자인</vt:lpstr>
      <vt:lpstr>7_기본 디자인</vt:lpstr>
      <vt:lpstr>圣经目录</vt:lpstr>
      <vt:lpstr>创世记</vt:lpstr>
      <vt:lpstr>出埃及记</vt:lpstr>
      <vt:lpstr>利未记</vt:lpstr>
      <vt:lpstr>民数记</vt:lpstr>
      <vt:lpstr>申命记</vt:lpstr>
      <vt:lpstr>约书亚记</vt:lpstr>
      <vt:lpstr>“恶性循环”</vt:lpstr>
      <vt:lpstr>路得记</vt:lpstr>
      <vt:lpstr>撒母耳记上</vt:lpstr>
      <vt:lpstr>撒母耳记下</vt:lpstr>
      <vt:lpstr>列王纪上</vt:lpstr>
      <vt:lpstr>PowerPoint 演示文稿</vt:lpstr>
      <vt:lpstr>历代志上</vt:lpstr>
      <vt:lpstr>历代志下</vt:lpstr>
      <vt:lpstr>以斯拉</vt:lpstr>
      <vt:lpstr>尼希米</vt:lpstr>
      <vt:lpstr>以斯帖</vt:lpstr>
      <vt:lpstr>约伯记</vt:lpstr>
      <vt:lpstr>诗篇</vt:lpstr>
      <vt:lpstr>箴言</vt:lpstr>
      <vt:lpstr>PowerPoint 演示文稿</vt:lpstr>
      <vt:lpstr>雅歌</vt:lpstr>
      <vt:lpstr>以赛亚 </vt:lpstr>
      <vt:lpstr>耶利米</vt:lpstr>
      <vt:lpstr>耶利米哀歌</vt:lpstr>
      <vt:lpstr>以西结</vt:lpstr>
      <vt:lpstr>但以理</vt:lpstr>
      <vt:lpstr>何西阿</vt:lpstr>
      <vt:lpstr>约珥</vt:lpstr>
      <vt:lpstr>阿摩司</vt:lpstr>
      <vt:lpstr>俄巴底亚</vt:lpstr>
      <vt:lpstr>约拿</vt:lpstr>
      <vt:lpstr>PowerPoint 演示文稿</vt:lpstr>
      <vt:lpstr>“洪水”</vt:lpstr>
      <vt:lpstr>哈巴谷</vt:lpstr>
      <vt:lpstr>西番雅</vt:lpstr>
      <vt:lpstr>哈该</vt:lpstr>
      <vt:lpstr>撒迦利亚</vt:lpstr>
      <vt:lpstr>玛拉基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圣经目录</dc:title>
  <dc:creator>M2007J22C</dc:creator>
  <cp:lastModifiedBy>hao yan</cp:lastModifiedBy>
  <cp:revision>2</cp:revision>
  <dcterms:created xsi:type="dcterms:W3CDTF">2019-06-18T10:08:00Z</dcterms:created>
  <dcterms:modified xsi:type="dcterms:W3CDTF">2023-04-20T08:50:03Z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  <property fmtid="{D5CDD505-2E9C-101B-9397-08002B2CF9AE}" pid="3" name="ICV">
    <vt:lpwstr>568e7aa2c34643ea83091235ad287b64_22</vt:lpwstr>
  </property>
</Properties>
</file>