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2.xml" ContentType="application/vnd.openxmlformats-officedocument.presentationml.slideLayou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3.xml" ContentType="application/vnd.openxmlformats-officedocument.presentationml.slideLayout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4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slideLayouts/slideLayout5.xml" ContentType="application/vnd.openxmlformats-officedocument.presentationml.slideLayout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slideLayouts/slideLayout6.xml" ContentType="application/vnd.openxmlformats-officedocument.presentationml.slideLayout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slideLayouts/slideLayout7.xml" ContentType="application/vnd.openxmlformats-officedocument.presentationml.slideLayout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slideLayouts/slideLayout8.xml" ContentType="application/vnd.openxmlformats-officedocument.presentationml.slideLayout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slideLayouts/slideLayout9.xml" ContentType="application/vnd.openxmlformats-officedocument.presentationml.slideLayout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slideLayouts/slideLayout11.xml" ContentType="application/vnd.openxmlformats-officedocument.presentationml.slideLayout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1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Masters/slideMaster3.xml" ContentType="application/vnd.openxmlformats-officedocument.presentationml.slideMaster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Masters/slideMaster4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notesMasters/notesMaster1.xml" ContentType="application/vnd.openxmlformats-officedocument.presentationml.notesMaster+xml"/>
  <Override PartName="/ppt/theme/theme5.xml" ContentType="application/vnd.openxmlformats-officedocument.theme+xml"/>
  <Override PartName="/ppt/slides/slide1.xml" ContentType="application/vnd.openxmlformats-officedocument.presentationml.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710" r:id="rId1"/>
    <p:sldMasterId id="2147483711" r:id="rId2"/>
    <p:sldMasterId id="2147483712" r:id="rId3"/>
    <p:sldMasterId id="2147483713" r:id="rId4"/>
  </p:sldMasterIdLst>
  <p:notesMasterIdLst>
    <p:notesMasterId r:id="rId5"/>
  </p:notesMasterIdLst>
  <p:sldIdLst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43" r:id="rId32"/>
    <p:sldId id="344" r:id="rId33"/>
    <p:sldId id="345" r:id="rId34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</p:cSldViewPr>
  </p:notes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tableStyles" Target="tableStyles.xml"/><Relationship Id="rId36" Type="http://schemas.openxmlformats.org/officeDocument/2006/relationships/presProps" Target="presProps.xml"/><Relationship Id="rId37" Type="http://schemas.openxmlformats.org/officeDocument/2006/relationships/viewProps" Target="viewProps.xml"/><Relationship Id="rId38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2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5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9026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9027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9028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902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90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tags" Target="../tags/tag48.xml"/><Relationship Id="rId2" Type="http://schemas.openxmlformats.org/officeDocument/2006/relationships/tags" Target="../tags/tag49.xml"/><Relationship Id="rId3" Type="http://schemas.openxmlformats.org/officeDocument/2006/relationships/tags" Target="../tags/tag50.xml"/><Relationship Id="rId4" Type="http://schemas.openxmlformats.org/officeDocument/2006/relationships/tags" Target="../tags/tag51.xml"/><Relationship Id="rId5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tags" Target="../tags/tag52.xml"/><Relationship Id="rId2" Type="http://schemas.openxmlformats.org/officeDocument/2006/relationships/tags" Target="../tags/tag53.xml"/><Relationship Id="rId3" Type="http://schemas.openxmlformats.org/officeDocument/2006/relationships/tags" Target="../tags/tag54.xml"/><Relationship Id="rId4" Type="http://schemas.openxmlformats.org/officeDocument/2006/relationships/tags" Target="../tags/tag55.xml"/><Relationship Id="rId5" Type="http://schemas.openxmlformats.org/officeDocument/2006/relationships/tags" Target="../tags/tag56.xml"/><Relationship Id="rId6" Type="http://schemas.openxmlformats.org/officeDocument/2006/relationships/slideMaster" Target="../slideMasters/slideMaster1.xml"/></Relationships>
</file>

<file path=ppt/slideLayouts/_rels/slideLayout1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tags" Target="../tags/tag7.xml"/><Relationship Id="rId3" Type="http://schemas.openxmlformats.org/officeDocument/2006/relationships/tags" Target="../tags/tag8.xml"/><Relationship Id="rId4" Type="http://schemas.openxmlformats.org/officeDocument/2006/relationships/tags" Target="../tags/tag9.xml"/><Relationship Id="rId5" Type="http://schemas.openxmlformats.org/officeDocument/2006/relationships/tags" Target="../tags/tag10.xml"/><Relationship Id="rId6" Type="http://schemas.openxmlformats.org/officeDocument/2006/relationships/slideMaster" Target="../slideMasters/slideMaster1.xml"/></Relationships>
</file>

<file path=ppt/slideLayouts/_rels/slideLayout2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tags" Target="../tags/tag12.xml"/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tags" Target="../tags/tag15.xml"/><Relationship Id="rId6" Type="http://schemas.openxmlformats.org/officeDocument/2006/relationships/slideMaster" Target="../slideMasters/slideMaster1.xml"/></Relationships>
</file>

<file path=ppt/slideLayouts/_rels/slideLayout3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tags" Target="../tags/tag16.xml"/><Relationship Id="rId2" Type="http://schemas.openxmlformats.org/officeDocument/2006/relationships/tags" Target="../tags/tag17.xml"/><Relationship Id="rId3" Type="http://schemas.openxmlformats.org/officeDocument/2006/relationships/tags" Target="../tags/tag18.xml"/><Relationship Id="rId4" Type="http://schemas.openxmlformats.org/officeDocument/2006/relationships/tags" Target="../tags/tag19.xml"/><Relationship Id="rId5" Type="http://schemas.openxmlformats.org/officeDocument/2006/relationships/tags" Target="../tags/tag20.xml"/><Relationship Id="rId6" Type="http://schemas.openxmlformats.org/officeDocument/2006/relationships/tags" Target="../tags/tag21.xml"/><Relationship Id="rId7" Type="http://schemas.openxmlformats.org/officeDocument/2006/relationships/slideMaster" Target="../slideMasters/slideMaster1.xml"/></Relationships>
</file>

<file path=ppt/slideLayouts/_rels/slideLayout4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tags" Target="../tags/tag22.xml"/><Relationship Id="rId2" Type="http://schemas.openxmlformats.org/officeDocument/2006/relationships/tags" Target="../tags/tag23.xml"/><Relationship Id="rId3" Type="http://schemas.openxmlformats.org/officeDocument/2006/relationships/tags" Target="../tags/tag24.xml"/><Relationship Id="rId4" Type="http://schemas.openxmlformats.org/officeDocument/2006/relationships/tags" Target="../tags/tag25.xml"/><Relationship Id="rId5" Type="http://schemas.openxmlformats.org/officeDocument/2006/relationships/tags" Target="../tags/tag26.xml"/><Relationship Id="rId6" Type="http://schemas.openxmlformats.org/officeDocument/2006/relationships/tags" Target="../tags/tag27.xml"/><Relationship Id="rId7" Type="http://schemas.openxmlformats.org/officeDocument/2006/relationships/tags" Target="../tags/tag28.xml"/><Relationship Id="rId8" Type="http://schemas.openxmlformats.org/officeDocument/2006/relationships/tags" Target="../tags/tag29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tags" Target="../tags/tag30.xml"/><Relationship Id="rId2" Type="http://schemas.openxmlformats.org/officeDocument/2006/relationships/tags" Target="../tags/tag31.xml"/><Relationship Id="rId3" Type="http://schemas.openxmlformats.org/officeDocument/2006/relationships/tags" Target="../tags/tag32.xml"/><Relationship Id="rId4" Type="http://schemas.openxmlformats.org/officeDocument/2006/relationships/tags" Target="../tags/tag33.xml"/><Relationship Id="rId5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tags" Target="../tags/tag34.xml"/><Relationship Id="rId2" Type="http://schemas.openxmlformats.org/officeDocument/2006/relationships/tags" Target="../tags/tag35.xml"/><Relationship Id="rId3" Type="http://schemas.openxmlformats.org/officeDocument/2006/relationships/tags" Target="../tags/tag36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tags" Target="../tags/tag37.xml"/><Relationship Id="rId2" Type="http://schemas.openxmlformats.org/officeDocument/2006/relationships/tags" Target="../tags/tag38.xml"/><Relationship Id="rId3" Type="http://schemas.openxmlformats.org/officeDocument/2006/relationships/tags" Target="../tags/tag39.xml"/><Relationship Id="rId4" Type="http://schemas.openxmlformats.org/officeDocument/2006/relationships/tags" Target="../tags/tag40.xml"/><Relationship Id="rId5" Type="http://schemas.openxmlformats.org/officeDocument/2006/relationships/tags" Target="../tags/tag41.xml"/><Relationship Id="rId6" Type="http://schemas.openxmlformats.org/officeDocument/2006/relationships/tags" Target="../tags/tag42.xml"/><Relationship Id="rId7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tags" Target="../tags/tag43.xml"/><Relationship Id="rId2" Type="http://schemas.openxmlformats.org/officeDocument/2006/relationships/tags" Target="../tags/tag44.xml"/><Relationship Id="rId3" Type="http://schemas.openxmlformats.org/officeDocument/2006/relationships/tags" Target="../tags/tag45.xml"/><Relationship Id="rId4" Type="http://schemas.openxmlformats.org/officeDocument/2006/relationships/tags" Target="../tags/tag46.xml"/><Relationship Id="rId5" Type="http://schemas.openxmlformats.org/officeDocument/2006/relationships/tags" Target="../tags/tag47.xml"/><Relationship Id="rId6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10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anchor="b" anchorCtr="0" bIns="46800" lIns="90000" rIns="90000" tIns="46800">
            <a:normAutofit/>
          </a:bodyPr>
          <a:lstStyle>
            <a:lvl1pPr algn="ctr">
              <a:defRPr baseline="0" b="1" sz="6000" i="0" spc="30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altLang="en-US" dirty="0" lang="zh-CN"/>
              <a:t>单击此处编辑标题</a:t>
            </a:r>
            <a:endParaRPr altLang="en-US" dirty="0" lang="zh-CN"/>
          </a:p>
        </p:txBody>
      </p:sp>
      <p:sp>
        <p:nvSpPr>
          <p:cNvPr id="1048616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bIns="46800" lIns="90000" rIns="90000" tIns="46800">
            <a:normAutofit/>
          </a:bodyPr>
          <a:lstStyle>
            <a:lvl1pPr algn="ctr" eaLnBrk="1" fontAlgn="auto" hangingPunct="1" indent="0" latinLnBrk="0" marL="0">
              <a:lnSpc>
                <a:spcPct val="110000"/>
              </a:lnSpc>
              <a:buNone/>
              <a:defRPr baseline="0" cap="none" sz="2400" kern="1200" normalizeH="0" spc="200" strike="noStrike" u="none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dirty="0" lang="zh-CN"/>
              <a:t>单击此处编辑副标题</a:t>
            </a:r>
            <a:endParaRPr altLang="en-US" dirty="0" lang="zh-CN"/>
          </a:p>
        </p:txBody>
      </p:sp>
      <p:sp>
        <p:nvSpPr>
          <p:cNvPr id="1048617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8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619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9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2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893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894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  <p:sp>
        <p:nvSpPr>
          <p:cNvPr id="1048895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eaLnBrk="1" fontAlgn="auto" hangingPunct="1" indent="-228600" latinLnBrk="0" marL="228600">
              <a:lnSpc>
                <a:spcPct val="130000"/>
              </a:lnSpc>
              <a:buFont typeface="Arial" panose="020B0604020202020204" pitchFamily="34" charset="0"/>
              <a:buChar char="●"/>
              <a:defRPr baseline="0"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defTabSz="914400" eaLnBrk="1" fontAlgn="auto" hangingPunct="1" indent="-228600" latinLnBrk="0" marL="685800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algn="l" pos="1609725"/>
                <a:tab algn="l" pos="1609725"/>
                <a:tab algn="l" pos="1609725"/>
                <a:tab algn="l" pos="1609725"/>
              </a:tabLst>
              <a:defRPr baseline="0"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eaLnBrk="1" fontAlgn="auto" hangingPunct="1" indent="-228600" latinLnBrk="0" marL="1143000">
              <a:lnSpc>
                <a:spcPct val="120000"/>
              </a:lnSpc>
              <a:buFont typeface="Arial" panose="020B0604020202020204" pitchFamily="34" charset="0"/>
              <a:buChar char="●"/>
              <a:defRPr baseline="0"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eaLnBrk="1" fontAlgn="auto" hangingPunct="1" indent="-228600" latinLnBrk="0" marL="1600200">
              <a:lnSpc>
                <a:spcPct val="120000"/>
              </a:lnSpc>
              <a:buFont typeface="Wingdings" panose="05000000000000000000" charset="0"/>
              <a:buChar char=""/>
              <a:defRPr baseline="0"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eaLnBrk="1" fontAlgn="auto" hangingPunct="1" indent="-228600" latinLnBrk="0" marL="2057400">
              <a:lnSpc>
                <a:spcPct val="120000"/>
              </a:lnSpc>
              <a:buFont typeface="Arial" panose="020B0604020202020204" pitchFamily="34" charset="0"/>
              <a:buChar char="•"/>
              <a:defRPr baseline="0"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9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7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878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879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  <p:sp>
        <p:nvSpPr>
          <p:cNvPr id="1048880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anchor="t" anchorCtr="0" bIns="46800" lIns="90000" rIns="90000" rtlCol="0" tIns="46800" vert="horz">
            <a:normAutofit fontScale="93333"/>
          </a:bodyPr>
          <a:lstStyle>
            <a:lvl1pPr algn="ctr" defTabSz="914400" eaLnBrk="1" fontAlgn="auto" hangingPunct="1" latinLnBrk="0" marL="0" marR="0" rtl="0">
              <a:lnSpc>
                <a:spcPct val="100000"/>
              </a:lnSpc>
              <a:buNone/>
              <a:defRPr altLang="en-US" baseline="0" b="1" cap="none" dirty="0" sz="6000" i="0" kern="1200" kumimoji="0" lang="zh-CN" noProof="1" normalizeH="0" spc="300" strike="noStrike" u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1048881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bIns="46800" lIns="90000" rIns="90000" tIns="46800">
            <a:normAutofit/>
          </a:bodyPr>
          <a:lstStyle>
            <a:lvl1pPr algn="ctr" indent="0" marL="0">
              <a:lnSpc>
                <a:spcPct val="110000"/>
              </a:lnSpc>
              <a:buNone/>
              <a:defRPr baseline="0" sz="2400" spc="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1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8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819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1800"/>
            </a:lvl1pPr>
            <a:lvl2pPr algn="ctr" indent="0" marL="342900">
              <a:buNone/>
              <a:defRPr sz="1500"/>
            </a:lvl2pPr>
            <a:lvl3pPr algn="ctr" indent="0" marL="685800">
              <a:buNone/>
              <a:defRPr sz="1350"/>
            </a:lvl3pPr>
            <a:lvl4pPr algn="ctr" indent="0" marL="1028700">
              <a:buNone/>
              <a:defRPr sz="1200"/>
            </a:lvl4pPr>
            <a:lvl5pPr algn="ctr" indent="0" marL="1371600">
              <a:buNone/>
              <a:defRPr sz="1200"/>
            </a:lvl5pPr>
            <a:lvl6pPr algn="ctr" indent="0" marL="1714500">
              <a:buNone/>
              <a:defRPr sz="1200"/>
            </a:lvl6pPr>
            <a:lvl7pPr algn="ctr" indent="0" marL="2057400">
              <a:buNone/>
              <a:defRPr sz="1200"/>
            </a:lvl7pPr>
            <a:lvl8pPr algn="ctr" indent="0" marL="2400300">
              <a:buNone/>
              <a:defRPr sz="1200"/>
            </a:lvl8pPr>
            <a:lvl9pPr algn="ctr" indent="0" marL="2743200">
              <a:buNone/>
              <a:defRPr sz="1200"/>
            </a:lvl9pPr>
          </a:lstStyle>
          <a:p>
            <a:r>
              <a:rPr altLang="en-US" lang="zh-CN" smtClean="0"/>
              <a:t>单击此处编辑母版副标题样式</a:t>
            </a:r>
            <a:endParaRPr altLang="en-US" lang="zh-CN"/>
          </a:p>
        </p:txBody>
      </p:sp>
      <p:sp>
        <p:nvSpPr>
          <p:cNvPr id="104882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2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2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604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60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0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0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1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0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851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indent="0" mar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indent="0" marL="34290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indent="0" marL="68580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indent="0" marL="10287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indent="0" marL="13716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indent="0" marL="17145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indent="0" marL="20574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indent="0" marL="24003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indent="0" marL="27432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85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5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5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1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845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846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84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4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4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1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5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866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indent="0" marL="0">
              <a:buNone/>
              <a:defRPr sz="2100"/>
            </a:lvl1pPr>
            <a:lvl2pPr indent="0" marL="342900">
              <a:buNone/>
              <a:defRPr sz="1800"/>
            </a:lvl2pPr>
            <a:lvl3pPr indent="0" marL="685800">
              <a:buNone/>
              <a:defRPr sz="1500"/>
            </a:lvl3pPr>
            <a:lvl4pPr indent="0" marL="1028700">
              <a:buNone/>
              <a:defRPr sz="1350"/>
            </a:lvl4pPr>
            <a:lvl5pPr indent="0" marL="1371600">
              <a:buNone/>
              <a:defRPr sz="1350"/>
            </a:lvl5pPr>
            <a:lvl6pPr indent="0" marL="1714500">
              <a:buNone/>
              <a:defRPr sz="1350"/>
            </a:lvl6pPr>
            <a:lvl7pPr indent="0" marL="2057400">
              <a:buNone/>
              <a:defRPr sz="1350"/>
            </a:lvl7pPr>
            <a:lvl8pPr indent="0" marL="2400300">
              <a:buNone/>
              <a:defRPr sz="1350"/>
            </a:lvl8pPr>
            <a:lvl9pPr indent="0" marL="2743200">
              <a:buNone/>
              <a:defRPr sz="135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867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86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indent="0" marL="0">
              <a:buNone/>
              <a:defRPr sz="2100"/>
            </a:lvl1pPr>
            <a:lvl2pPr indent="0" marL="342900">
              <a:buNone/>
              <a:defRPr sz="1800"/>
            </a:lvl2pPr>
            <a:lvl3pPr indent="0" marL="685800">
              <a:buNone/>
              <a:defRPr sz="1500"/>
            </a:lvl3pPr>
            <a:lvl4pPr indent="0" marL="1028700">
              <a:buNone/>
              <a:defRPr sz="1350"/>
            </a:lvl4pPr>
            <a:lvl5pPr indent="0" marL="1371600">
              <a:buNone/>
              <a:defRPr sz="1350"/>
            </a:lvl5pPr>
            <a:lvl6pPr indent="0" marL="1714500">
              <a:buNone/>
              <a:defRPr sz="1350"/>
            </a:lvl6pPr>
            <a:lvl7pPr indent="0" marL="2057400">
              <a:buNone/>
              <a:defRPr sz="1350"/>
            </a:lvl7pPr>
            <a:lvl8pPr indent="0" marL="2400300">
              <a:buNone/>
              <a:defRPr sz="1350"/>
            </a:lvl8pPr>
            <a:lvl9pPr indent="0" marL="2743200">
              <a:buNone/>
              <a:defRPr sz="135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869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870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71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72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18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86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6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6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1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1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1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1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856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857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200"/>
            </a:lvl1pPr>
            <a:lvl2pPr indent="0" marL="342900">
              <a:buNone/>
              <a:defRPr sz="1050"/>
            </a:lvl2pPr>
            <a:lvl3pPr indent="0" marL="685800">
              <a:buNone/>
              <a:defRPr sz="900"/>
            </a:lvl3pPr>
            <a:lvl4pPr indent="0" marL="1028700">
              <a:buNone/>
              <a:defRPr sz="750"/>
            </a:lvl4pPr>
            <a:lvl5pPr indent="0" marL="1371600">
              <a:buNone/>
              <a:defRPr sz="750"/>
            </a:lvl5pPr>
            <a:lvl6pPr indent="0" marL="1714500">
              <a:buNone/>
              <a:defRPr sz="750"/>
            </a:lvl6pPr>
            <a:lvl7pPr indent="0" marL="2057400">
              <a:buNone/>
              <a:defRPr sz="750"/>
            </a:lvl7pPr>
            <a:lvl8pPr indent="0" marL="2400300">
              <a:buNone/>
              <a:defRPr sz="750"/>
            </a:lvl8pPr>
            <a:lvl9pPr indent="0" marL="2743200">
              <a:buNone/>
              <a:defRPr sz="75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85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5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6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1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anchor="ctr" anchorCtr="0" bIns="46800" lIns="90000" rIns="90000" rtlCol="0" tIns="46800" vert="horz">
            <a:normAutofit/>
          </a:bodyPr>
          <a:lstStyle>
            <a:lvl1pPr algn="l" defTabSz="914400" eaLnBrk="1" fontAlgn="auto" hangingPunct="1" latinLnBrk="0" marL="0" marR="0" rtl="0">
              <a:lnSpc>
                <a:spcPct val="100000"/>
              </a:lnSpc>
              <a:buNone/>
              <a:defRPr altLang="en-US" baseline="0" b="1" cap="none" dirty="0" sz="3600" i="0" kern="1200" kumimoji="0" lang="zh-CN" noProof="1" normalizeH="0" spc="300" strike="noStrike" u="none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88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bIns="46800" lIns="90000" rIns="90000" rtlCol="0" tIns="46800" vert="horz">
            <a:norm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altLang="en-US" baseline="0" b="0" cap="none" dirty="0" sz="18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altLang="en-US" baseline="0" b="0" cap="none" dirty="0" sz="14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altLang="en-US" baseline="0" b="0" cap="none" dirty="0" sz="14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88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88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88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1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829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indent="0" marL="0">
              <a:buNone/>
              <a:defRPr sz="2400"/>
            </a:lvl1pPr>
            <a:lvl2pPr indent="0" marL="342900">
              <a:buNone/>
              <a:defRPr sz="2100"/>
            </a:lvl2pPr>
            <a:lvl3pPr indent="0" marL="685800">
              <a:buNone/>
              <a:defRPr sz="1800"/>
            </a:lvl3pPr>
            <a:lvl4pPr indent="0" marL="1028700">
              <a:buNone/>
              <a:defRPr sz="1500"/>
            </a:lvl4pPr>
            <a:lvl5pPr indent="0" marL="1371600">
              <a:buNone/>
              <a:defRPr sz="1500"/>
            </a:lvl5pPr>
            <a:lvl6pPr indent="0" marL="1714500">
              <a:buNone/>
              <a:defRPr sz="1500"/>
            </a:lvl6pPr>
            <a:lvl7pPr indent="0" marL="2057400">
              <a:buNone/>
              <a:defRPr sz="1500"/>
            </a:lvl7pPr>
            <a:lvl8pPr indent="0" marL="2400300">
              <a:buNone/>
              <a:defRPr sz="1500"/>
            </a:lvl8pPr>
            <a:lvl9pPr indent="0" marL="2743200">
              <a:buNone/>
              <a:defRPr sz="1500"/>
            </a:lvl9pPr>
          </a:lstStyle>
          <a:p>
            <a:endParaRPr altLang="en-US" lang="zh-CN"/>
          </a:p>
        </p:txBody>
      </p:sp>
      <p:sp>
        <p:nvSpPr>
          <p:cNvPr id="104883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indent="0" marL="0">
              <a:buNone/>
              <a:defRPr sz="1500"/>
            </a:lvl1pPr>
            <a:lvl2pPr indent="0" marL="342900">
              <a:buNone/>
              <a:defRPr sz="1350"/>
            </a:lvl2pPr>
            <a:lvl3pPr indent="0" marL="685800">
              <a:buNone/>
              <a:defRPr sz="1200"/>
            </a:lvl3pPr>
            <a:lvl4pPr indent="0" marL="1028700">
              <a:buNone/>
              <a:defRPr sz="1050"/>
            </a:lvl4pPr>
            <a:lvl5pPr indent="0" marL="1371600">
              <a:buNone/>
              <a:defRPr sz="1050"/>
            </a:lvl5pPr>
            <a:lvl6pPr indent="0" marL="1714500">
              <a:buNone/>
              <a:defRPr sz="1050"/>
            </a:lvl6pPr>
            <a:lvl7pPr indent="0" marL="2057400">
              <a:buNone/>
              <a:defRPr sz="1050"/>
            </a:lvl7pPr>
            <a:lvl8pPr indent="0" marL="2400300">
              <a:buNone/>
              <a:defRPr sz="1050"/>
            </a:lvl8pPr>
            <a:lvl9pPr indent="0" marL="2743200">
              <a:buNone/>
              <a:defRPr sz="105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83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3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3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1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835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83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3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3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竖版">
    <p:spTree>
      <p:nvGrpSpPr>
        <p:cNvPr id="1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9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840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8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bl">
  <p:cSld name="标题和表格">
    <p:spTree>
      <p:nvGrpSpPr>
        <p:cNvPr id="1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3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824" name="表格占位符 2"/>
          <p:cNvSpPr>
            <a:spLocks noGrp="1"/>
          </p:cNvSpPr>
          <p:nvPr>
            <p:ph type="tbl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82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2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82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1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3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764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1800"/>
            </a:lvl1pPr>
            <a:lvl2pPr algn="ctr" indent="0" marL="342900">
              <a:buNone/>
              <a:defRPr sz="1500"/>
            </a:lvl2pPr>
            <a:lvl3pPr algn="ctr" indent="0" marL="685800">
              <a:buNone/>
              <a:defRPr sz="1350"/>
            </a:lvl3pPr>
            <a:lvl4pPr algn="ctr" indent="0" marL="1028700">
              <a:buNone/>
              <a:defRPr sz="1200"/>
            </a:lvl4pPr>
            <a:lvl5pPr algn="ctr" indent="0" marL="1371600">
              <a:buNone/>
              <a:defRPr sz="1200"/>
            </a:lvl5pPr>
            <a:lvl6pPr algn="ctr" indent="0" marL="1714500">
              <a:buNone/>
              <a:defRPr sz="1200"/>
            </a:lvl6pPr>
            <a:lvl7pPr algn="ctr" indent="0" marL="2057400">
              <a:buNone/>
              <a:defRPr sz="1200"/>
            </a:lvl7pPr>
            <a:lvl8pPr algn="ctr" indent="0" marL="2400300">
              <a:buNone/>
              <a:defRPr sz="1200"/>
            </a:lvl8pPr>
            <a:lvl9pPr algn="ctr" indent="0" marL="2743200">
              <a:buNone/>
              <a:defRPr sz="1200"/>
            </a:lvl9pPr>
          </a:lstStyle>
          <a:p>
            <a:r>
              <a:rPr altLang="en-US" lang="zh-CN" smtClean="0"/>
              <a:t>单击此处编辑母版副标题样式</a:t>
            </a:r>
            <a:endParaRPr altLang="en-US" lang="zh-CN"/>
          </a:p>
        </p:txBody>
      </p:sp>
      <p:sp>
        <p:nvSpPr>
          <p:cNvPr id="104876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6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6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582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2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5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indent="0" mar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indent="0" marL="34290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indent="0" marL="68580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indent="0" marL="10287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indent="0" marL="13716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indent="0" marL="17145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indent="0" marL="20574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indent="0" marL="24003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indent="0" marL="27432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95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5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5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20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6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37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938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93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4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4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20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58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indent="0" marL="0">
              <a:buNone/>
              <a:defRPr sz="2100"/>
            </a:lvl1pPr>
            <a:lvl2pPr indent="0" marL="342900">
              <a:buNone/>
              <a:defRPr sz="1800"/>
            </a:lvl2pPr>
            <a:lvl3pPr indent="0" marL="685800">
              <a:buNone/>
              <a:defRPr sz="1500"/>
            </a:lvl3pPr>
            <a:lvl4pPr indent="0" marL="1028700">
              <a:buNone/>
              <a:defRPr sz="1350"/>
            </a:lvl4pPr>
            <a:lvl5pPr indent="0" marL="1371600">
              <a:buNone/>
              <a:defRPr sz="1350"/>
            </a:lvl5pPr>
            <a:lvl6pPr indent="0" marL="1714500">
              <a:buNone/>
              <a:defRPr sz="1350"/>
            </a:lvl6pPr>
            <a:lvl7pPr indent="0" marL="2057400">
              <a:buNone/>
              <a:defRPr sz="1350"/>
            </a:lvl7pPr>
            <a:lvl8pPr indent="0" marL="2400300">
              <a:buNone/>
              <a:defRPr sz="1350"/>
            </a:lvl8pPr>
            <a:lvl9pPr indent="0" marL="2743200">
              <a:buNone/>
              <a:defRPr sz="135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959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96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indent="0" marL="0">
              <a:buNone/>
              <a:defRPr sz="2100"/>
            </a:lvl1pPr>
            <a:lvl2pPr indent="0" marL="342900">
              <a:buNone/>
              <a:defRPr sz="1800"/>
            </a:lvl2pPr>
            <a:lvl3pPr indent="0" marL="685800">
              <a:buNone/>
              <a:defRPr sz="1500"/>
            </a:lvl3pPr>
            <a:lvl4pPr indent="0" marL="1028700">
              <a:buNone/>
              <a:defRPr sz="1350"/>
            </a:lvl4pPr>
            <a:lvl5pPr indent="0" marL="1371600">
              <a:buNone/>
              <a:defRPr sz="1350"/>
            </a:lvl5pPr>
            <a:lvl6pPr indent="0" marL="1714500">
              <a:buNone/>
              <a:defRPr sz="1350"/>
            </a:lvl6pPr>
            <a:lvl7pPr indent="0" marL="2057400">
              <a:buNone/>
              <a:defRPr sz="1350"/>
            </a:lvl7pPr>
            <a:lvl8pPr indent="0" marL="2400300">
              <a:buNone/>
              <a:defRPr sz="1350"/>
            </a:lvl8pPr>
            <a:lvl9pPr indent="0" marL="2743200">
              <a:buNone/>
              <a:defRPr sz="135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961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96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6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6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20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5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6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6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1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6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anchor="b" anchorCtr="0" bIns="46800" lIns="90000" rIns="90000" tIns="46800">
            <a:normAutofit fontScale="93182"/>
          </a:bodyPr>
          <a:lstStyle>
            <a:lvl1pPr>
              <a:defRPr baseline="0" b="1" cap="none" sz="4400" i="0" kern="1200" normalizeH="0" spc="300" strike="noStrike" u="none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altLang="en-US" dirty="0" lang="zh-CN"/>
              <a:t>单击此处编辑标题</a:t>
            </a:r>
            <a:endParaRPr altLang="en-US" dirty="0" lang="zh-CN"/>
          </a:p>
        </p:txBody>
      </p:sp>
      <p:sp>
        <p:nvSpPr>
          <p:cNvPr id="1048897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bIns="46800" lIns="90000" rIns="90000" tIns="46800">
            <a:normAutofit/>
          </a:bodyPr>
          <a:lstStyle>
            <a:lvl1pPr eaLnBrk="1" fontAlgn="auto" hangingPunct="1" indent="0" latinLnBrk="0" marL="0">
              <a:lnSpc>
                <a:spcPct val="130000"/>
              </a:lnSpc>
              <a:buNone/>
              <a:defRPr altLang="en-US" baseline="0" b="0" cap="none" sz="18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dirty="0" lang="zh-CN"/>
              <a:t>单击此处编辑文本</a:t>
            </a:r>
            <a:endParaRPr altLang="en-US" dirty="0" lang="zh-CN"/>
          </a:p>
        </p:txBody>
      </p:sp>
      <p:sp>
        <p:nvSpPr>
          <p:cNvPr id="1048898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899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900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0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7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7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20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4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25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926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200"/>
            </a:lvl1pPr>
            <a:lvl2pPr indent="0" marL="342900">
              <a:buNone/>
              <a:defRPr sz="1050"/>
            </a:lvl2pPr>
            <a:lvl3pPr indent="0" marL="685800">
              <a:buNone/>
              <a:defRPr sz="900"/>
            </a:lvl3pPr>
            <a:lvl4pPr indent="0" marL="1028700">
              <a:buNone/>
              <a:defRPr sz="750"/>
            </a:lvl4pPr>
            <a:lvl5pPr indent="0" marL="1371600">
              <a:buNone/>
              <a:defRPr sz="750"/>
            </a:lvl5pPr>
            <a:lvl6pPr indent="0" marL="1714500">
              <a:buNone/>
              <a:defRPr sz="750"/>
            </a:lvl6pPr>
            <a:lvl7pPr indent="0" marL="2057400">
              <a:buNone/>
              <a:defRPr sz="750"/>
            </a:lvl7pPr>
            <a:lvl8pPr indent="0" marL="2400300">
              <a:buNone/>
              <a:defRPr sz="750"/>
            </a:lvl8pPr>
            <a:lvl9pPr indent="0" marL="2743200">
              <a:buNone/>
              <a:defRPr sz="75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92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2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2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20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0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31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indent="0" marL="0">
              <a:buNone/>
              <a:defRPr sz="2400"/>
            </a:lvl1pPr>
            <a:lvl2pPr indent="0" marL="342900">
              <a:buNone/>
              <a:defRPr sz="2100"/>
            </a:lvl2pPr>
            <a:lvl3pPr indent="0" marL="685800">
              <a:buNone/>
              <a:defRPr sz="1800"/>
            </a:lvl3pPr>
            <a:lvl4pPr indent="0" marL="1028700">
              <a:buNone/>
              <a:defRPr sz="1500"/>
            </a:lvl4pPr>
            <a:lvl5pPr indent="0" marL="1371600">
              <a:buNone/>
              <a:defRPr sz="1500"/>
            </a:lvl5pPr>
            <a:lvl6pPr indent="0" marL="1714500">
              <a:buNone/>
              <a:defRPr sz="1500"/>
            </a:lvl6pPr>
            <a:lvl7pPr indent="0" marL="2057400">
              <a:buNone/>
              <a:defRPr sz="1500"/>
            </a:lvl7pPr>
            <a:lvl8pPr indent="0" marL="2400300">
              <a:buNone/>
              <a:defRPr sz="1500"/>
            </a:lvl8pPr>
            <a:lvl9pPr indent="0" marL="2743200">
              <a:buNone/>
              <a:defRPr sz="1500"/>
            </a:lvl9pPr>
          </a:lstStyle>
          <a:p>
            <a:endParaRPr altLang="en-US" lang="zh-CN"/>
          </a:p>
        </p:txBody>
      </p:sp>
      <p:sp>
        <p:nvSpPr>
          <p:cNvPr id="1048932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indent="0" marL="0">
              <a:buNone/>
              <a:defRPr sz="1500"/>
            </a:lvl1pPr>
            <a:lvl2pPr indent="0" marL="342900">
              <a:buNone/>
              <a:defRPr sz="1350"/>
            </a:lvl2pPr>
            <a:lvl3pPr indent="0" marL="685800">
              <a:buNone/>
              <a:defRPr sz="1200"/>
            </a:lvl3pPr>
            <a:lvl4pPr indent="0" marL="1028700">
              <a:buNone/>
              <a:defRPr sz="1050"/>
            </a:lvl4pPr>
            <a:lvl5pPr indent="0" marL="1371600">
              <a:buNone/>
              <a:defRPr sz="1050"/>
            </a:lvl5pPr>
            <a:lvl6pPr indent="0" marL="1714500">
              <a:buNone/>
              <a:defRPr sz="1050"/>
            </a:lvl6pPr>
            <a:lvl7pPr indent="0" marL="2057400">
              <a:buNone/>
              <a:defRPr sz="1050"/>
            </a:lvl7pPr>
            <a:lvl8pPr indent="0" marL="2400300">
              <a:buNone/>
              <a:defRPr sz="1050"/>
            </a:lvl8pPr>
            <a:lvl9pPr indent="0" marL="2743200">
              <a:buNone/>
              <a:defRPr sz="105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93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3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3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20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7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48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94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5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5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竖版">
    <p:spTree>
      <p:nvGrpSpPr>
        <p:cNvPr id="20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4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94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4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4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2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8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79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1800"/>
            </a:lvl1pPr>
            <a:lvl2pPr algn="ctr" indent="0" marL="342900">
              <a:buNone/>
              <a:defRPr sz="1500"/>
            </a:lvl2pPr>
            <a:lvl3pPr algn="ctr" indent="0" marL="685800">
              <a:buNone/>
              <a:defRPr sz="1350"/>
            </a:lvl3pPr>
            <a:lvl4pPr algn="ctr" indent="0" marL="1028700">
              <a:buNone/>
              <a:defRPr sz="1200"/>
            </a:lvl4pPr>
            <a:lvl5pPr algn="ctr" indent="0" marL="1371600">
              <a:buNone/>
              <a:defRPr sz="1200"/>
            </a:lvl5pPr>
            <a:lvl6pPr algn="ctr" indent="0" marL="1714500">
              <a:buNone/>
              <a:defRPr sz="1200"/>
            </a:lvl6pPr>
            <a:lvl7pPr algn="ctr" indent="0" marL="2057400">
              <a:buNone/>
              <a:defRPr sz="1200"/>
            </a:lvl7pPr>
            <a:lvl8pPr algn="ctr" indent="0" marL="2400300">
              <a:buNone/>
              <a:defRPr sz="1200"/>
            </a:lvl8pPr>
            <a:lvl9pPr algn="ctr" indent="0" marL="2743200">
              <a:buNone/>
              <a:defRPr sz="1200"/>
            </a:lvl9pPr>
          </a:lstStyle>
          <a:p>
            <a:r>
              <a:rPr altLang="en-US" lang="zh-CN" smtClean="0"/>
              <a:t>单击此处编辑母版副标题样式</a:t>
            </a:r>
            <a:endParaRPr altLang="en-US" lang="zh-CN"/>
          </a:p>
        </p:txBody>
      </p:sp>
      <p:sp>
        <p:nvSpPr>
          <p:cNvPr id="104898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8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8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1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644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64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4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4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2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9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90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indent="0" mar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indent="0" marL="34290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indent="0" marL="68580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indent="0" marL="10287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indent="0" marL="13716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indent="0" marL="17145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indent="0" marL="20574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indent="0" marL="24003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indent="0" marL="27432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99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9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9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2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3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84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985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98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8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8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2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95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indent="0" marL="0">
              <a:buNone/>
              <a:defRPr sz="2100"/>
            </a:lvl1pPr>
            <a:lvl2pPr indent="0" marL="342900">
              <a:buNone/>
              <a:defRPr sz="1800"/>
            </a:lvl2pPr>
            <a:lvl3pPr indent="0" marL="685800">
              <a:buNone/>
              <a:defRPr sz="1500"/>
            </a:lvl3pPr>
            <a:lvl4pPr indent="0" marL="1028700">
              <a:buNone/>
              <a:defRPr sz="1350"/>
            </a:lvl4pPr>
            <a:lvl5pPr indent="0" marL="1371600">
              <a:buNone/>
              <a:defRPr sz="1350"/>
            </a:lvl5pPr>
            <a:lvl6pPr indent="0" marL="1714500">
              <a:buNone/>
              <a:defRPr sz="1350"/>
            </a:lvl6pPr>
            <a:lvl7pPr indent="0" marL="2057400">
              <a:buNone/>
              <a:defRPr sz="1350"/>
            </a:lvl7pPr>
            <a:lvl8pPr indent="0" marL="2400300">
              <a:buNone/>
              <a:defRPr sz="1350"/>
            </a:lvl8pPr>
            <a:lvl9pPr indent="0" marL="2743200">
              <a:buNone/>
              <a:defRPr sz="135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996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99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indent="0" marL="0">
              <a:buNone/>
              <a:defRPr sz="2100"/>
            </a:lvl1pPr>
            <a:lvl2pPr indent="0" marL="342900">
              <a:buNone/>
              <a:defRPr sz="1800"/>
            </a:lvl2pPr>
            <a:lvl3pPr indent="0" marL="685800">
              <a:buNone/>
              <a:defRPr sz="1500"/>
            </a:lvl3pPr>
            <a:lvl4pPr indent="0" marL="1028700">
              <a:buNone/>
              <a:defRPr sz="1350"/>
            </a:lvl4pPr>
            <a:lvl5pPr indent="0" marL="1371600">
              <a:buNone/>
              <a:defRPr sz="1350"/>
            </a:lvl5pPr>
            <a:lvl6pPr indent="0" marL="1714500">
              <a:buNone/>
              <a:defRPr sz="1350"/>
            </a:lvl6pPr>
            <a:lvl7pPr indent="0" marL="2057400">
              <a:buNone/>
              <a:defRPr sz="1350"/>
            </a:lvl7pPr>
            <a:lvl8pPr indent="0" marL="2400300">
              <a:buNone/>
              <a:defRPr sz="1350"/>
            </a:lvl8pPr>
            <a:lvl9pPr indent="0" marL="2743200">
              <a:buNone/>
              <a:defRPr sz="135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998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99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900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900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19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1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anchor="ctr" anchorCtr="0" bIns="46800" lIns="90000" rIns="90000" rtlCol="0" tIns="46800" vert="horz">
            <a:norm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buNone/>
              <a:defRPr altLang="en-US" baseline="0" b="1" cap="none" dirty="0" sz="3600" i="0" kern="1200" kumimoji="0" lang="zh-CN" noProof="1" normalizeH="0" spc="300" strike="noStrike" u="none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902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bIns="46800" lIns="90000" rIns="90000" rtlCol="0" tIns="46800" vert="horz">
            <a:norm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altLang="en-US" baseline="0" b="0" cap="none" dirty="0" sz="14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altLang="en-US" baseline="0" b="0" cap="none" dirty="0" sz="14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903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bIns="46800" lIns="90000" rIns="90000" tIns="46800">
            <a:normAutofit/>
          </a:bodyPr>
          <a:lstStyle>
            <a:lvl1pPr eaLnBrk="1" fontAlgn="auto" hangingPunct="1" indent="-228600" latinLnBrk="0" marL="2286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baseline="0" cap="none" sz="1600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defTabSz="914400" eaLnBrk="1" fontAlgn="auto" hangingPunct="1" indent="-228600" latinLnBrk="0" marL="685800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algn="l" pos="1609725"/>
                <a:tab algn="l" pos="1609725"/>
                <a:tab algn="l" pos="1609725"/>
                <a:tab algn="l" pos="1609725"/>
              </a:tabLst>
              <a:defRPr baseline="0" cap="none" sz="1600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hangingPunct="1" indent="-228600" latinLnBrk="0" marL="1143000">
              <a:lnSpc>
                <a:spcPct val="120000"/>
              </a:lnSpc>
              <a:buFont typeface="Arial" panose="020B0604020202020204" pitchFamily="34" charset="0"/>
              <a:buChar char="●"/>
              <a:defRPr baseline="0" cap="none" sz="1600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hangingPunct="1" indent="-228600" latinLnBrk="0" marL="1600200">
              <a:lnSpc>
                <a:spcPct val="120000"/>
              </a:lnSpc>
              <a:buFont typeface="Wingdings" panose="05000000000000000000" charset="0"/>
              <a:buChar char=""/>
              <a:defRPr baseline="0" cap="none" sz="1400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hangingPunct="1" latinLnBrk="0">
              <a:lnSpc>
                <a:spcPct val="120000"/>
              </a:lnSpc>
              <a:defRPr cap="none" sz="1400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904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905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906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2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0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900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900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901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901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2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9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20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9021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200"/>
            </a:lvl1pPr>
            <a:lvl2pPr indent="0" marL="342900">
              <a:buNone/>
              <a:defRPr sz="1050"/>
            </a:lvl2pPr>
            <a:lvl3pPr indent="0" marL="685800">
              <a:buNone/>
              <a:defRPr sz="900"/>
            </a:lvl3pPr>
            <a:lvl4pPr indent="0" marL="1028700">
              <a:buNone/>
              <a:defRPr sz="750"/>
            </a:lvl4pPr>
            <a:lvl5pPr indent="0" marL="1371600">
              <a:buNone/>
              <a:defRPr sz="750"/>
            </a:lvl5pPr>
            <a:lvl6pPr indent="0" marL="1714500">
              <a:buNone/>
              <a:defRPr sz="750"/>
            </a:lvl6pPr>
            <a:lvl7pPr indent="0" marL="2057400">
              <a:buNone/>
              <a:defRPr sz="750"/>
            </a:lvl7pPr>
            <a:lvl8pPr indent="0" marL="2400300">
              <a:buNone/>
              <a:defRPr sz="750"/>
            </a:lvl8pPr>
            <a:lvl9pPr indent="0" marL="2743200">
              <a:buNone/>
              <a:defRPr sz="75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902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902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902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21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97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indent="0" marL="0">
              <a:buNone/>
              <a:defRPr sz="2400"/>
            </a:lvl1pPr>
            <a:lvl2pPr indent="0" marL="342900">
              <a:buNone/>
              <a:defRPr sz="2100"/>
            </a:lvl2pPr>
            <a:lvl3pPr indent="0" marL="685800">
              <a:buNone/>
              <a:defRPr sz="1800"/>
            </a:lvl3pPr>
            <a:lvl4pPr indent="0" marL="1028700">
              <a:buNone/>
              <a:defRPr sz="1500"/>
            </a:lvl4pPr>
            <a:lvl5pPr indent="0" marL="1371600">
              <a:buNone/>
              <a:defRPr sz="1500"/>
            </a:lvl5pPr>
            <a:lvl6pPr indent="0" marL="1714500">
              <a:buNone/>
              <a:defRPr sz="1500"/>
            </a:lvl6pPr>
            <a:lvl7pPr indent="0" marL="2057400">
              <a:buNone/>
              <a:defRPr sz="1500"/>
            </a:lvl7pPr>
            <a:lvl8pPr indent="0" marL="2400300">
              <a:buNone/>
              <a:defRPr sz="1500"/>
            </a:lvl8pPr>
            <a:lvl9pPr indent="0" marL="2743200">
              <a:buNone/>
              <a:defRPr sz="1500"/>
            </a:lvl9pPr>
          </a:lstStyle>
          <a:p>
            <a:endParaRPr altLang="en-US" lang="zh-CN"/>
          </a:p>
        </p:txBody>
      </p:sp>
      <p:sp>
        <p:nvSpPr>
          <p:cNvPr id="104897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indent="0" marL="0">
              <a:buNone/>
              <a:defRPr sz="1500"/>
            </a:lvl1pPr>
            <a:lvl2pPr indent="0" marL="342900">
              <a:buNone/>
              <a:defRPr sz="1350"/>
            </a:lvl2pPr>
            <a:lvl3pPr indent="0" marL="685800">
              <a:buNone/>
              <a:defRPr sz="1200"/>
            </a:lvl3pPr>
            <a:lvl4pPr indent="0" marL="1028700">
              <a:buNone/>
              <a:defRPr sz="1050"/>
            </a:lvl4pPr>
            <a:lvl5pPr indent="0" marL="1371600">
              <a:buNone/>
              <a:defRPr sz="1050"/>
            </a:lvl5pPr>
            <a:lvl6pPr indent="0" marL="1714500">
              <a:buNone/>
              <a:defRPr sz="1050"/>
            </a:lvl6pPr>
            <a:lvl7pPr indent="0" marL="2057400">
              <a:buNone/>
              <a:defRPr sz="1050"/>
            </a:lvl7pPr>
            <a:lvl8pPr indent="0" marL="2400300">
              <a:buNone/>
              <a:defRPr sz="1050"/>
            </a:lvl8pPr>
            <a:lvl9pPr indent="0" marL="2743200">
              <a:buNone/>
              <a:defRPr sz="105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97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7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97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2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12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901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901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901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竖版">
    <p:spTree>
      <p:nvGrpSpPr>
        <p:cNvPr id="2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6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900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900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900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90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bl">
  <p:cSld name="标题和表格">
    <p:spTree>
      <p:nvGrpSpPr>
        <p:cNvPr id="1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705" name="表格占位符 2"/>
          <p:cNvSpPr>
            <a:spLocks noGrp="1"/>
          </p:cNvSpPr>
          <p:nvPr>
            <p:ph type="tbl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0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0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0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19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7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anchor="ctr" anchorCtr="0" bIns="46800" lIns="90000" rIns="90000" rtlCol="0" tIns="46800" vert="horz">
            <a:norm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buNone/>
              <a:defRPr altLang="en-US" baseline="0" b="1" cap="none" dirty="0" sz="3600" i="0" kern="1200" kumimoji="0" lang="zh-CN" noProof="1" normalizeH="0" spc="300" strike="noStrike" u="none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908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anchor="t" anchorCtr="0" bIns="38100" lIns="101600" rIns="76200" tIns="38100">
            <a:normAutofit fontScale="95000"/>
          </a:bodyPr>
          <a:lstStyle>
            <a:lvl1pPr eaLnBrk="1" fontAlgn="auto" hangingPunct="1" indent="0" latinLnBrk="0" marL="0">
              <a:lnSpc>
                <a:spcPct val="100000"/>
              </a:lnSpc>
              <a:spcAft>
                <a:spcPts val="0"/>
              </a:spcAft>
              <a:buNone/>
              <a:defRPr baseline="0" b="1" cap="none" sz="2000" kern="1200" normalizeH="0" spc="20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dirty="0" lang="zh-CN"/>
              <a:t>单击此处编辑文本</a:t>
            </a:r>
            <a:endParaRPr altLang="en-US" dirty="0" lang="zh-CN"/>
          </a:p>
        </p:txBody>
      </p:sp>
      <p:sp>
        <p:nvSpPr>
          <p:cNvPr id="1048909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bIns="0" lIns="101600" rIns="82550" rtlCol="0" tIns="0" vert="horz">
            <a:norm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altLang="en-US" baseline="0" b="0" cap="none" dirty="0" sz="14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altLang="en-US" baseline="0" b="0" cap="none" dirty="0" sz="14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910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anchor="t" anchorCtr="0" bIns="38100" lIns="101600" rIns="76200" rtlCol="0" tIns="38100" vert="horz">
            <a:normAutofit fontScale="95000"/>
          </a:bodyPr>
          <a:lstStyle>
            <a:lvl1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altLang="en-US" baseline="0" b="1" cap="none" dirty="0" sz="2000" i="0" kern="1200" kumimoji="0" lang="zh-CN" noProof="1" normalizeH="0" spc="20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1048911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bIns="0" lIns="101600" rIns="82550" rtlCol="0" tIns="0" vert="horz">
            <a:norm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altLang="en-US" baseline="0" b="0" cap="none" dirty="0" sz="14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altLang="en-US" baseline="0" b="0" cap="none" dirty="0" sz="14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912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913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914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1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3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anchor="ctr" anchorCtr="0" bIns="46800" lIns="90000" rIns="90000" rtlCol="0" tIns="46800" vert="horz">
            <a:norm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buNone/>
              <a:defRPr altLang="en-US" baseline="0" b="1" cap="none" dirty="0" sz="3600" i="0" kern="1200" kumimoji="0" lang="zh-CN" noProof="1" normalizeH="0" spc="300" strike="noStrike" u="none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87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87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87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1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5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916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917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2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8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bIns="46800" lIns="90000" rIns="90000" rtlCol="0" tIns="46800" vert="horz">
            <a:normAutofit/>
          </a:bodyPr>
          <a:lstStyle>
            <a:lvl1pPr algn="l" defTabSz="914400" eaLnBrk="1" fontAlgn="auto" hangingPunct="1" indent="0" latinLnBrk="0" lvl="0" marL="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altLang="en-US" baseline="0" b="0" cap="none" dirty="0" sz="1600" i="0" kern="1200" kumimoji="0" lang="zh-CN" noProof="1" normalizeH="0" spc="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919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bIns="46800" lIns="90000" rIns="90000" rtlCol="0" tIns="46800" vert="horz">
            <a:normAutofit/>
          </a:bodyPr>
          <a:lstStyle>
            <a:lvl1pPr algn="l" defTabSz="914400" eaLnBrk="1" fontAlgn="auto" hangingPunct="1" indent="0" latinLnBrk="0" lvl="0" marL="0" marR="0" rtl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defTabSz="914400" eaLnBrk="1" fontAlgn="auto" hangingPunct="1" indent="0" latinLnBrk="0" marL="457200">
              <a:buNone/>
              <a:tabLst>
                <a:tab algn="l" pos="1609725"/>
                <a:tab algn="l" pos="1609725"/>
                <a:tab algn="l" pos="1609725"/>
                <a:tab algn="l" pos="1609725"/>
                <a:tab algn="l" pos="1609725"/>
                <a:tab algn="l" pos="1609725"/>
                <a:tab algn="l" pos="1609725"/>
                <a:tab algn="l" pos="1609725"/>
              </a:tabLst>
              <a:defRPr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hangingPunct="1" latinLnBrk="0">
              <a:defRPr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hangingPunct="1" latinLnBrk="0">
              <a:defRPr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hangingPunct="1" latinLnBrk="0">
              <a:defRPr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1048920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9EFD9D74-47D9-4702-A33C-335B63B48DBF}" type="datetimeFigureOut">
              <a:rPr altLang="en-US" lang="zh-CN" smtClean="0"/>
            </a:fld>
            <a:endParaRPr altLang="en-US" dirty="0" lang="zh-CN"/>
          </a:p>
        </p:txBody>
      </p:sp>
      <p:sp>
        <p:nvSpPr>
          <p:cNvPr id="1048921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922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FABC47A4-756D-490B-A52F-7D9E2C9FC05F}" type="slidenum">
              <a:rPr altLang="en-US" lang="zh-CN" smtClean="0"/>
            </a:fld>
            <a:endParaRPr altLang="en-US" lang="zh-CN"/>
          </a:p>
        </p:txBody>
      </p:sp>
      <p:sp>
        <p:nvSpPr>
          <p:cNvPr id="1048923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竖排标题与文本">
    <p:spTree>
      <p:nvGrpSpPr>
        <p:cNvPr id="1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7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anchor="ctr" anchorCtr="0" bIns="46800" lIns="90000" rIns="90000" rtlCol="0" tIns="46800" vert="eaVert">
            <a:norm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spcAft>
                <a:spcPts val="0"/>
              </a:spcAft>
              <a:buNone/>
              <a:defRPr altLang="en-US" baseline="0" b="1" cap="none" dirty="0" sz="2800" i="0" kern="1200" kumimoji="0" lang="zh-CN" noProof="1" normalizeH="0" spc="300" strike="noStrike" u="none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1048888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bIns="46800" lIns="46800" rIns="46800" tIns="46800" vert="eaVert"/>
          <a:lstStyle>
            <a:lvl1pPr eaLnBrk="1" fontAlgn="auto" hangingPunct="1" indent="-228600" latinLnBrk="0" marL="22860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baseline="0"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defTabSz="914400" eaLnBrk="1" fontAlgn="auto" hangingPunct="1" indent="-228600" latinLnBrk="0" marL="6858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algn="l" pos="1609725"/>
                <a:tab algn="l" pos="1609725"/>
                <a:tab algn="l" pos="1609725"/>
                <a:tab algn="l" pos="1609725"/>
              </a:tabLst>
              <a:defRPr baseline="0"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eaLnBrk="1" fontAlgn="auto" hangingPunct="1" indent="-228600" latinLnBrk="0" marL="11430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baseline="0"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eaLnBrk="1" fontAlgn="auto" hangingPunct="1" indent="-228600" latinLnBrk="0" marL="1600200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baseline="0"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eaLnBrk="1" fontAlgn="auto" hangingPunct="1" indent="-228600" latinLnBrk="0" marL="205740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baseline="0" cap="none" kern="1200" normalizeH="0" spc="150" strike="noStrike" u="none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889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890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891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ags" Target="../tags/tag57.xml"/><Relationship Id="rId13" Type="http://schemas.openxmlformats.org/officeDocument/2006/relationships/tags" Target="../tags/tag58.xml"/><Relationship Id="rId14" Type="http://schemas.openxmlformats.org/officeDocument/2006/relationships/tags" Target="../tags/tag59.xml"/><Relationship Id="rId15" Type="http://schemas.openxmlformats.org/officeDocument/2006/relationships/tags" Target="../tags/tag60.xml"/><Relationship Id="rId16" Type="http://schemas.openxmlformats.org/officeDocument/2006/relationships/tags" Target="../tags/tag61.xml"/><Relationship Id="rId17" Type="http://schemas.openxmlformats.org/officeDocument/2006/relationships/tags" Target="../tags/tag62.xml"/><Relationship Id="rId18" Type="http://schemas.openxmlformats.org/officeDocument/2006/relationships/theme" Target="../theme/theme1.xml"/></Relationships>
</file>

<file path=ppt/slideMasters/_rels/slideMaster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theme" Target="../theme/theme2.xml"/></Relationships>
</file>

<file path=ppt/slideMasters/_rels/slideMaster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/Relationships>
</file>

<file path=ppt/slideMasters/_rels/slideMaster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/>
        </p:spPr>
        <p:txBody>
          <a:bodyPr anchor="ctr" anchorCtr="0" bIns="46990" lIns="90170" rIns="90170" rtlCol="0" tIns="46990" vert="horz">
            <a:normAutofit/>
          </a:bodyPr>
          <a:p>
            <a:r>
              <a:rPr altLang="en-US" dirty="0" lang="zh-CN"/>
              <a:t>单击此处编辑母版标题样式</a:t>
            </a:r>
            <a:endParaRPr altLang="en-US" dirty="0" lang="zh-CN"/>
          </a:p>
        </p:txBody>
      </p:sp>
      <p:sp>
        <p:nvSpPr>
          <p:cNvPr id="1048611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/>
        </p:spPr>
        <p:txBody>
          <a:bodyPr bIns="46800" lIns="90000" rIns="90000" rtlCol="0" tIns="46800" vert="horz">
            <a:normAutofit/>
          </a:bodyPr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612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>
              <a:defRPr baseline="0"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3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ctr">
              <a:defRPr baseline="0"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altLang="en-US" dirty="0" lang="zh-CN"/>
          </a:p>
        </p:txBody>
      </p:sp>
      <p:sp>
        <p:nvSpPr>
          <p:cNvPr id="1048614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r">
              <a:defRPr baseline="0"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altLang="en-US" lang="zh-CN" smtClean="0"/>
            </a:fld>
            <a:endParaRPr altLang="en-US" dirty="0" lang="zh-CN"/>
          </a:p>
        </p:txBody>
      </p:sp>
    </p:spTree>
    <p:custDataLst>
      <p:tags r:id="rId17"/>
    </p:custDataLst>
  </p:cSld>
  <p:clrMap accent1="accent1" accent2="accent2" accent3="accent3" accent4="accent4" accent5="accent5" accent6="accent6" bg1="lt1" bg2="lt2" tx1="dk1" tx2="dk2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defTabSz="914400" eaLnBrk="1" fontAlgn="auto" hangingPunct="1" latinLnBrk="0" rtl="0">
        <a:lnSpc>
          <a:spcPct val="100000"/>
        </a:lnSpc>
        <a:spcBef>
          <a:spcPct val="0"/>
        </a:spcBef>
        <a:buNone/>
        <a:defRPr baseline="0" b="1" cap="none" sz="3600" kern="1200" normalizeH="0" spc="300" strike="noStrike" u="none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algn="l" defTabSz="914400" eaLnBrk="1" fontAlgn="auto" hangingPunct="1" indent="-228600" latinLnBrk="0" marL="2286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baseline="0" cap="none" sz="1800" kern="1200" normalizeH="0" spc="150" strike="noStrike" u="none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algn="l" defTabSz="914400" eaLnBrk="1" fontAlgn="auto" hangingPunct="1" indent="-228600" latinLnBrk="0" marL="685800" rtl="0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algn="l" pos="1609725"/>
          <a:tab algn="l" pos="1609725"/>
          <a:tab algn="l" pos="1609725"/>
          <a:tab algn="l" pos="1609725"/>
        </a:tabLst>
        <a:defRPr baseline="0" cap="none" sz="1600" kern="1200" normalizeH="0" spc="150" strike="noStrike" u="none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algn="l" defTabSz="914400" eaLnBrk="1" fontAlgn="auto" hangingPunct="1" indent="-228600" latinLnBrk="0" marL="1143000" rtl="0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baseline="0" cap="none" sz="1600" kern="1200" normalizeH="0" spc="150" strike="noStrike" u="none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algn="l" defTabSz="914400" eaLnBrk="1" fontAlgn="auto" hangingPunct="1" indent="-228600" latinLnBrk="0" marL="1600200" rtl="0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baseline="0" cap="none" sz="1400" kern="1200" normalizeH="0" spc="150" strike="noStrike" u="none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algn="l" defTabSz="914400" eaLnBrk="1" fontAlgn="auto" hangingPunct="1" indent="-228600" latinLnBrk="0" marL="2057400" rtl="0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baseline="0" cap="none" sz="1400" kern="1200" normalizeH="0" spc="150" strike="noStrike" u="none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81" name=""/>
        <p:cNvGrpSpPr/>
        <p:nvPr/>
      </p:nvGrpSpPr>
      <p:grpSpPr>
        <a:xfrm/>
      </p:grpSpPr>
      <p:sp>
        <p:nvSpPr>
          <p:cNvPr id="1048598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/>
          <a:noFill/>
          <a:ln w="9525">
            <a:noFill/>
          </a:ln>
        </p:spPr>
        <p:txBody>
          <a:bodyPr anchor="ctr"/>
          <a:p>
            <a:pPr lvl="0"/>
            <a:r>
              <a:rPr altLang="en-US" lang="ko-KR"/>
              <a:t>마스터 제목 스타일 편집</a:t>
            </a:r>
            <a:endParaRPr altLang="en-US" lang="ko-KR"/>
          </a:p>
        </p:txBody>
      </p:sp>
      <p:sp>
        <p:nvSpPr>
          <p:cNvPr id="1048599" name="文本占位符 1026"/>
          <p:cNvSpPr>
            <a:spLocks noGrp="1"/>
          </p:cNvSpPr>
          <p:nvPr>
            <p:ph type="body" idx="1"/>
          </p:nvPr>
        </p:nvSpPr>
        <p:spPr>
          <a:xfrm>
            <a:off x="914400" y="1981200"/>
            <a:ext cx="10363200" cy="4114800"/>
          </a:xfrm>
          <a:prstGeom prst="rect"/>
          <a:noFill/>
          <a:ln w="9525">
            <a:noFill/>
          </a:ln>
        </p:spPr>
        <p:txBody>
          <a:bodyPr/>
          <a:p>
            <a:pPr lvl="0"/>
            <a:r>
              <a:rPr altLang="en-US" lang="ko-KR"/>
              <a:t>마스터 텍스트 스타일을 편집합니다</a:t>
            </a:r>
            <a:endParaRPr altLang="en-US" lang="ko-KR"/>
          </a:p>
          <a:p>
            <a:pPr lvl="1"/>
            <a:r>
              <a:rPr altLang="en-US" lang="ko-KR"/>
              <a:t>둘째 수준</a:t>
            </a:r>
            <a:endParaRPr altLang="en-US" lang="ko-KR"/>
          </a:p>
          <a:p>
            <a:pPr lvl="2"/>
            <a:r>
              <a:rPr altLang="en-US" lang="ko-KR"/>
              <a:t>셋째 수준</a:t>
            </a:r>
            <a:endParaRPr altLang="en-US" lang="ko-KR"/>
          </a:p>
          <a:p>
            <a:pPr lvl="3"/>
            <a:r>
              <a:rPr altLang="en-US" lang="ko-KR"/>
              <a:t>넷째 수준</a:t>
            </a:r>
            <a:endParaRPr altLang="en-US" lang="ko-KR"/>
          </a:p>
          <a:p>
            <a:pPr lvl="4"/>
            <a:r>
              <a:rPr altLang="en-US" lang="ko-KR"/>
              <a:t>다섯째 수준</a:t>
            </a:r>
            <a:endParaRPr altLang="en-US" lang="ko-KR"/>
          </a:p>
        </p:txBody>
      </p:sp>
      <p:sp>
        <p:nvSpPr>
          <p:cNvPr id="1048600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/>
          <a:noFill/>
          <a:ln w="9525">
            <a:noFill/>
          </a:ln>
        </p:spPr>
        <p:txBody>
          <a:bodyPr/>
          <a:lstStyle>
            <a:lvl1pPr>
              <a:defRPr b="0" sz="1400"/>
            </a:lvl1pPr>
          </a:lstStyle>
          <a:p>
            <a:pPr lvl="0"/>
            <a:fld id="{BB962C8B-B14F-4D97-AF65-F5344CB8AC3E}" type="datetime1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01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/>
          <a:noFill/>
          <a:ln w="9525">
            <a:noFill/>
          </a:ln>
        </p:spPr>
        <p:txBody>
          <a:bodyPr/>
          <a:lstStyle>
            <a:lvl1pPr algn="ctr">
              <a:defRPr b="0" sz="1400"/>
            </a:lvl1pPr>
          </a:lstStyle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02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/>
          <a:noFill/>
          <a:ln w="9525">
            <a:noFill/>
          </a:ln>
        </p:spPr>
        <p:txBody>
          <a:bodyPr/>
          <a:lstStyle>
            <a:lvl1pPr algn="r">
              <a:defRPr b="0" sz="1400"/>
            </a:lvl1pPr>
          </a:lstStyle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hf dt="0" ftr="0" hdr="0" sldNum="0"/>
  <p:txStyles>
    <p:titleStyle>
      <a:lvl1pPr algn="ctr" defTabSz="914400" eaLnBrk="1" fontAlgn="base" hangingPunct="1" indent="0" latinLnBrk="1" lvl="0" marL="0">
        <a:lnSpc>
          <a:spcPct val="100000"/>
        </a:lnSpc>
        <a:spcBef>
          <a:spcPct val="0"/>
        </a:spcBef>
        <a:spcAft>
          <a:spcPct val="0"/>
        </a:spcAft>
        <a:buNone/>
        <a:defRPr baseline="0" b="0" sz="4400" i="0" kern="1200" u="none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algn="l" defTabSz="914400" eaLnBrk="1" fontAlgn="base" hangingPunct="1" indent="-342900" latinLnBrk="1" lvl="0" marL="342900">
        <a:lnSpc>
          <a:spcPct val="100000"/>
        </a:lnSpc>
        <a:spcBef>
          <a:spcPct val="20000"/>
        </a:spcBef>
        <a:spcAft>
          <a:spcPct val="0"/>
        </a:spcAft>
        <a:buChar char="•"/>
        <a:defRPr baseline="0" b="0" sz="3200" i="0" kern="1200" u="none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fontAlgn="base" hangingPunct="1" indent="-285750" latinLnBrk="1" lvl="1" marL="742950">
        <a:lnSpc>
          <a:spcPct val="100000"/>
        </a:lnSpc>
        <a:spcBef>
          <a:spcPct val="20000"/>
        </a:spcBef>
        <a:spcAft>
          <a:spcPct val="0"/>
        </a:spcAft>
        <a:buChar char="–"/>
        <a:defRPr baseline="0" b="0" sz="2800" i="0" kern="1200" u="none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fontAlgn="base" hangingPunct="1" indent="-228600" latinLnBrk="1" lvl="2" marL="1143000">
        <a:lnSpc>
          <a:spcPct val="100000"/>
        </a:lnSpc>
        <a:spcBef>
          <a:spcPct val="20000"/>
        </a:spcBef>
        <a:spcAft>
          <a:spcPct val="0"/>
        </a:spcAft>
        <a:buChar char="•"/>
        <a:defRPr baseline="0" b="0" sz="2400" i="0" kern="1200" u="none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fontAlgn="base" hangingPunct="1" indent="-228600" latinLnBrk="1" lvl="3" marL="1600200">
        <a:lnSpc>
          <a:spcPct val="100000"/>
        </a:lnSpc>
        <a:spcBef>
          <a:spcPct val="20000"/>
        </a:spcBef>
        <a:spcAft>
          <a:spcPct val="0"/>
        </a:spcAft>
        <a:buChar char="–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fontAlgn="base" hangingPunct="1" indent="-228600" latinLnBrk="1" lvl="4" marL="20574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fontAlgn="base" hangingPunct="1" indent="-228600" latinLnBrk="1" lvl="5" marL="25146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fontAlgn="base" hangingPunct="1" indent="-228600" latinLnBrk="1" lvl="6" marL="29718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fontAlgn="base" hangingPunct="1" indent="-228600" latinLnBrk="1" lvl="7" marL="34290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fontAlgn="base" hangingPunct="1" indent="-228600" latinLnBrk="1" lvl="8" marL="38862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algn="l" defTabSz="914400" eaLnBrk="1" fontAlgn="base" hangingPunct="1" indent="0" latinLnBrk="1" lvl="0" marL="0">
        <a:lnSpc>
          <a:spcPct val="100000"/>
        </a:lnSpc>
        <a:spcBef>
          <a:spcPct val="0"/>
        </a:spcBef>
        <a:spcAft>
          <a:spcPct val="0"/>
        </a:spcAft>
        <a:buNone/>
        <a:defRPr baseline="0" b="0" sz="2400" i="0" kern="1200" u="none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fontAlgn="base" hangingPunct="1" indent="0" latinLnBrk="1" lvl="1" marL="4572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2pPr>
      <a:lvl3pPr algn="l" defTabSz="914400" eaLnBrk="1" fontAlgn="base" hangingPunct="1" indent="0" latinLnBrk="1" lvl="2" marL="9144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3pPr>
      <a:lvl4pPr algn="l" defTabSz="914400" eaLnBrk="1" fontAlgn="base" hangingPunct="1" indent="0" latinLnBrk="1" lvl="3" marL="13716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4pPr>
      <a:lvl5pPr algn="l" defTabSz="914400" eaLnBrk="1" fontAlgn="base" hangingPunct="1" indent="0" latinLnBrk="1" lvl="4" marL="18288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5pPr>
      <a:lvl6pPr algn="l" defTabSz="914400" eaLnBrk="1" fontAlgn="base" hangingPunct="1" indent="0" latinLnBrk="1" lvl="5" marL="22860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6pPr>
      <a:lvl7pPr algn="l" defTabSz="914400" eaLnBrk="1" fontAlgn="base" hangingPunct="1" indent="0" latinLnBrk="1" lvl="6" marL="27432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7pPr>
      <a:lvl8pPr algn="l" defTabSz="914400" eaLnBrk="1" fontAlgn="base" hangingPunct="1" indent="0" latinLnBrk="1" lvl="7" marL="32004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8pPr>
      <a:lvl9pPr algn="l" defTabSz="914400" eaLnBrk="1" fontAlgn="base" hangingPunct="1" indent="0" latinLnBrk="1" lvl="8" marL="36576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46" name=""/>
        <p:cNvGrpSpPr/>
        <p:nvPr/>
      </p:nvGrpSpPr>
      <p:grpSpPr>
        <a:xfrm/>
      </p:grpSpPr>
      <p:sp>
        <p:nvSpPr>
          <p:cNvPr id="1048576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/>
          <a:noFill/>
          <a:ln w="9525">
            <a:noFill/>
          </a:ln>
        </p:spPr>
        <p:txBody>
          <a:bodyPr anchor="ctr"/>
          <a:p>
            <a:pPr lvl="0"/>
            <a:r>
              <a:rPr altLang="en-US" lang="ko-KR"/>
              <a:t>마스터 제목 스타일 편집</a:t>
            </a:r>
            <a:endParaRPr altLang="en-US" lang="ko-KR"/>
          </a:p>
        </p:txBody>
      </p:sp>
      <p:sp>
        <p:nvSpPr>
          <p:cNvPr id="1048577" name="文本占位符 1026"/>
          <p:cNvSpPr>
            <a:spLocks noGrp="1"/>
          </p:cNvSpPr>
          <p:nvPr>
            <p:ph type="body" idx="1"/>
          </p:nvPr>
        </p:nvSpPr>
        <p:spPr>
          <a:xfrm>
            <a:off x="914400" y="1981200"/>
            <a:ext cx="10363200" cy="4114800"/>
          </a:xfrm>
          <a:prstGeom prst="rect"/>
          <a:noFill/>
          <a:ln w="9525">
            <a:noFill/>
          </a:ln>
        </p:spPr>
        <p:txBody>
          <a:bodyPr/>
          <a:p>
            <a:pPr lvl="0"/>
            <a:r>
              <a:rPr altLang="en-US" lang="ko-KR"/>
              <a:t>마스터 텍스트 스타일을 편집합니다</a:t>
            </a:r>
            <a:endParaRPr altLang="en-US" lang="ko-KR"/>
          </a:p>
          <a:p>
            <a:pPr lvl="1"/>
            <a:r>
              <a:rPr altLang="en-US" lang="ko-KR"/>
              <a:t>둘째 수준</a:t>
            </a:r>
            <a:endParaRPr altLang="en-US" lang="ko-KR"/>
          </a:p>
          <a:p>
            <a:pPr lvl="2"/>
            <a:r>
              <a:rPr altLang="en-US" lang="ko-KR"/>
              <a:t>셋째 수준</a:t>
            </a:r>
            <a:endParaRPr altLang="en-US" lang="ko-KR"/>
          </a:p>
          <a:p>
            <a:pPr lvl="3"/>
            <a:r>
              <a:rPr altLang="en-US" lang="ko-KR"/>
              <a:t>넷째 수준</a:t>
            </a:r>
            <a:endParaRPr altLang="en-US" lang="ko-KR"/>
          </a:p>
          <a:p>
            <a:pPr lvl="4"/>
            <a:r>
              <a:rPr altLang="en-US" lang="ko-KR"/>
              <a:t>다섯째 수준</a:t>
            </a:r>
            <a:endParaRPr altLang="en-US" lang="ko-KR"/>
          </a:p>
        </p:txBody>
      </p:sp>
      <p:sp>
        <p:nvSpPr>
          <p:cNvPr id="104857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/>
          <a:noFill/>
          <a:ln w="9525">
            <a:noFill/>
          </a:ln>
        </p:spPr>
        <p:txBody>
          <a:bodyPr/>
          <a:lstStyle>
            <a:lvl1pPr>
              <a:defRPr b="0" sz="1400"/>
            </a:lvl1pPr>
          </a:lstStyle>
          <a:p>
            <a:pPr lvl="0"/>
            <a:fld id="{BB962C8B-B14F-4D97-AF65-F5344CB8AC3E}" type="datetime1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57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/>
          <a:noFill/>
          <a:ln w="9525">
            <a:noFill/>
          </a:ln>
        </p:spPr>
        <p:txBody>
          <a:bodyPr/>
          <a:lstStyle>
            <a:lvl1pPr algn="ctr">
              <a:defRPr b="0" sz="1400"/>
            </a:lvl1pPr>
          </a:lstStyle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58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/>
          <a:noFill/>
          <a:ln w="9525">
            <a:noFill/>
          </a:ln>
        </p:spPr>
        <p:txBody>
          <a:bodyPr/>
          <a:lstStyle>
            <a:lvl1pPr algn="r">
              <a:defRPr b="0" sz="1400"/>
            </a:lvl1pPr>
          </a:lstStyle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dt="0" ftr="0" hdr="0" sldNum="0"/>
  <p:txStyles>
    <p:titleStyle>
      <a:lvl1pPr algn="ctr" defTabSz="914400" eaLnBrk="1" fontAlgn="base" hangingPunct="1" indent="0" latinLnBrk="1" lvl="0" marL="0">
        <a:lnSpc>
          <a:spcPct val="100000"/>
        </a:lnSpc>
        <a:spcBef>
          <a:spcPct val="0"/>
        </a:spcBef>
        <a:spcAft>
          <a:spcPct val="0"/>
        </a:spcAft>
        <a:buNone/>
        <a:defRPr baseline="0" b="0" sz="4400" i="0" kern="1200" u="none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algn="l" defTabSz="914400" eaLnBrk="1" fontAlgn="base" hangingPunct="1" indent="-342900" latinLnBrk="1" lvl="0" marL="342900">
        <a:lnSpc>
          <a:spcPct val="100000"/>
        </a:lnSpc>
        <a:spcBef>
          <a:spcPct val="20000"/>
        </a:spcBef>
        <a:spcAft>
          <a:spcPct val="0"/>
        </a:spcAft>
        <a:buChar char="•"/>
        <a:defRPr baseline="0" b="0" sz="3200" i="0" kern="1200" u="none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fontAlgn="base" hangingPunct="1" indent="-285750" latinLnBrk="1" lvl="1" marL="742950">
        <a:lnSpc>
          <a:spcPct val="100000"/>
        </a:lnSpc>
        <a:spcBef>
          <a:spcPct val="20000"/>
        </a:spcBef>
        <a:spcAft>
          <a:spcPct val="0"/>
        </a:spcAft>
        <a:buChar char="–"/>
        <a:defRPr baseline="0" b="0" sz="2800" i="0" kern="1200" u="none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fontAlgn="base" hangingPunct="1" indent="-228600" latinLnBrk="1" lvl="2" marL="1143000">
        <a:lnSpc>
          <a:spcPct val="100000"/>
        </a:lnSpc>
        <a:spcBef>
          <a:spcPct val="20000"/>
        </a:spcBef>
        <a:spcAft>
          <a:spcPct val="0"/>
        </a:spcAft>
        <a:buChar char="•"/>
        <a:defRPr baseline="0" b="0" sz="2400" i="0" kern="1200" u="none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fontAlgn="base" hangingPunct="1" indent="-228600" latinLnBrk="1" lvl="3" marL="1600200">
        <a:lnSpc>
          <a:spcPct val="100000"/>
        </a:lnSpc>
        <a:spcBef>
          <a:spcPct val="20000"/>
        </a:spcBef>
        <a:spcAft>
          <a:spcPct val="0"/>
        </a:spcAft>
        <a:buChar char="–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fontAlgn="base" hangingPunct="1" indent="-228600" latinLnBrk="1" lvl="4" marL="20574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fontAlgn="base" hangingPunct="1" indent="-228600" latinLnBrk="1" lvl="5" marL="25146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fontAlgn="base" hangingPunct="1" indent="-228600" latinLnBrk="1" lvl="6" marL="29718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fontAlgn="base" hangingPunct="1" indent="-228600" latinLnBrk="1" lvl="7" marL="34290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fontAlgn="base" hangingPunct="1" indent="-228600" latinLnBrk="1" lvl="8" marL="38862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algn="l" defTabSz="914400" eaLnBrk="1" fontAlgn="base" hangingPunct="1" indent="0" latinLnBrk="1" lvl="0" marL="0" rtl="0">
        <a:lnSpc>
          <a:spcPct val="100000"/>
        </a:lnSpc>
        <a:spcBef>
          <a:spcPct val="0"/>
        </a:spcBef>
        <a:spcAft>
          <a:spcPct val="0"/>
        </a:spcAft>
        <a:buNone/>
        <a:defRPr baseline="0" b="0" sz="2400" i="0" kern="1200" u="none">
          <a:solidFill>
            <a:schemeClr val="tx1"/>
          </a:solidFill>
          <a:latin typeface="+mn-lt"/>
          <a:ea typeface="+mn-ea"/>
          <a:cs typeface="+mn-cs"/>
        </a:defRPr>
      </a:lvl1pPr>
      <a:lvl2pPr algn="ctr" defTabSz="914400" eaLnBrk="1" fontAlgn="base" hangingPunct="1" indent="0" latinLnBrk="1" lvl="1" marL="457200" rtl="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2pPr>
      <a:lvl3pPr algn="ctr" defTabSz="914400" eaLnBrk="1" fontAlgn="base" hangingPunct="1" indent="0" latinLnBrk="1" lvl="2" marL="914400" rtl="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3pPr>
      <a:lvl4pPr algn="ctr" defTabSz="914400" eaLnBrk="1" fontAlgn="base" hangingPunct="1" indent="0" latinLnBrk="1" lvl="3" marL="1371600" rtl="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4pPr>
      <a:lvl5pPr algn="ctr" defTabSz="914400" eaLnBrk="1" fontAlgn="base" hangingPunct="1" indent="0" latinLnBrk="1" lvl="4" marL="1828800" rtl="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5pPr>
      <a:lvl6pPr algn="ctr" defTabSz="914400" eaLnBrk="1" fontAlgn="base" hangingPunct="1" indent="0" latinLnBrk="1" lvl="5" marL="2286000" rtl="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6pPr>
      <a:lvl7pPr algn="ctr" defTabSz="914400" eaLnBrk="1" fontAlgn="base" hangingPunct="1" indent="0" latinLnBrk="1" lvl="6" marL="2743200" rtl="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7pPr>
      <a:lvl8pPr algn="ctr" defTabSz="914400" eaLnBrk="1" fontAlgn="base" hangingPunct="1" indent="0" latinLnBrk="1" lvl="7" marL="3200400" rtl="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8pPr>
      <a:lvl9pPr algn="ctr" defTabSz="914400" eaLnBrk="1" fontAlgn="base" hangingPunct="1" indent="0" latinLnBrk="1" lvl="8" marL="3657600" rtl="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16" name=""/>
        <p:cNvGrpSpPr/>
        <p:nvPr/>
      </p:nvGrpSpPr>
      <p:grpSpPr>
        <a:xfrm/>
      </p:grpSpPr>
      <p:sp>
        <p:nvSpPr>
          <p:cNvPr id="1048638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/>
          <a:noFill/>
          <a:ln w="9525">
            <a:noFill/>
          </a:ln>
        </p:spPr>
        <p:txBody>
          <a:bodyPr anchor="ctr"/>
          <a:p>
            <a:pPr lvl="0"/>
            <a:r>
              <a:rPr altLang="en-US" lang="ko-KR"/>
              <a:t>마스터 제목 스타일 편집</a:t>
            </a:r>
            <a:endParaRPr altLang="en-US" lang="ko-KR"/>
          </a:p>
        </p:txBody>
      </p:sp>
      <p:sp>
        <p:nvSpPr>
          <p:cNvPr id="1048639" name="文本占位符 1026"/>
          <p:cNvSpPr>
            <a:spLocks noGrp="1"/>
          </p:cNvSpPr>
          <p:nvPr>
            <p:ph type="body" idx="1"/>
          </p:nvPr>
        </p:nvSpPr>
        <p:spPr>
          <a:xfrm>
            <a:off x="914400" y="1981200"/>
            <a:ext cx="10363200" cy="4114800"/>
          </a:xfrm>
          <a:prstGeom prst="rect"/>
          <a:noFill/>
          <a:ln w="9525">
            <a:noFill/>
          </a:ln>
        </p:spPr>
        <p:txBody>
          <a:bodyPr/>
          <a:p>
            <a:pPr lvl="0"/>
            <a:r>
              <a:rPr altLang="en-US" lang="ko-KR"/>
              <a:t>마스터 텍스트 스타일을 편집합니다</a:t>
            </a:r>
            <a:endParaRPr altLang="en-US" lang="ko-KR"/>
          </a:p>
          <a:p>
            <a:pPr lvl="1"/>
            <a:r>
              <a:rPr altLang="en-US" lang="ko-KR"/>
              <a:t>둘째 수준</a:t>
            </a:r>
            <a:endParaRPr altLang="en-US" lang="ko-KR"/>
          </a:p>
          <a:p>
            <a:pPr lvl="2"/>
            <a:r>
              <a:rPr altLang="en-US" lang="ko-KR"/>
              <a:t>셋째 수준</a:t>
            </a:r>
            <a:endParaRPr altLang="en-US" lang="ko-KR"/>
          </a:p>
          <a:p>
            <a:pPr lvl="3"/>
            <a:r>
              <a:rPr altLang="en-US" lang="ko-KR"/>
              <a:t>넷째 수준</a:t>
            </a:r>
            <a:endParaRPr altLang="en-US" lang="ko-KR"/>
          </a:p>
          <a:p>
            <a:pPr lvl="4"/>
            <a:r>
              <a:rPr altLang="en-US" lang="ko-KR"/>
              <a:t>다섯째 수준</a:t>
            </a:r>
            <a:endParaRPr altLang="en-US" lang="ko-KR"/>
          </a:p>
        </p:txBody>
      </p:sp>
      <p:sp>
        <p:nvSpPr>
          <p:cNvPr id="1048640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/>
          <a:noFill/>
          <a:ln w="9525">
            <a:noFill/>
          </a:ln>
        </p:spPr>
        <p:txBody>
          <a:bodyPr/>
          <a:lstStyle>
            <a:lvl1pPr>
              <a:defRPr b="0" sz="1400"/>
            </a:lvl1pPr>
          </a:lstStyle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41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/>
          <a:noFill/>
          <a:ln w="9525">
            <a:noFill/>
          </a:ln>
        </p:spPr>
        <p:txBody>
          <a:bodyPr/>
          <a:lstStyle>
            <a:lvl1pPr algn="ctr">
              <a:defRPr b="0" sz="1400"/>
            </a:lvl1pPr>
          </a:lstStyle>
          <a:p>
            <a:pPr lvl="0"/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42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/>
          <a:noFill/>
          <a:ln w="9525">
            <a:noFill/>
          </a:ln>
        </p:spPr>
        <p:txBody>
          <a:bodyPr/>
          <a:lstStyle>
            <a:lvl1pPr algn="r">
              <a:defRPr b="0" sz="1400"/>
            </a:lvl1pPr>
          </a:lstStyle>
          <a:p>
            <a:pPr lvl="0"/>
            <a:fld id="{9A0DB2DC-4C9A-4742-B13C-FB6460FD3503}" type="slidenum">
              <a:rPr altLang="en-US" lang="ko-KR">
                <a:latin typeface="Gulim" pitchFamily="2" charset="-127"/>
                <a:ea typeface="Gulim" pitchFamily="2" charset="-127"/>
              </a:rPr>
            </a:fld>
            <a:endParaRPr altLang="en-US" lang="ko-KR">
              <a:latin typeface="Gulim" pitchFamily="2" charset="-127"/>
              <a:ea typeface="Gulim" pitchFamily="2" charset="-127"/>
            </a:endParaRPr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</p:sldLayoutIdLst>
  <p:hf dt="0" ftr="0" hdr="0" sldNum="0"/>
  <p:txStyles>
    <p:titleStyle>
      <a:lvl1pPr algn="ctr" defTabSz="914400" eaLnBrk="1" fontAlgn="base" hangingPunct="1" indent="0" latinLnBrk="1" lvl="0" marL="0">
        <a:lnSpc>
          <a:spcPct val="100000"/>
        </a:lnSpc>
        <a:spcBef>
          <a:spcPct val="0"/>
        </a:spcBef>
        <a:spcAft>
          <a:spcPct val="0"/>
        </a:spcAft>
        <a:buNone/>
        <a:defRPr baseline="0" b="0" sz="4400" i="0" kern="1200" u="none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algn="l" defTabSz="914400" eaLnBrk="1" fontAlgn="base" hangingPunct="1" indent="-342900" latinLnBrk="1" lvl="0" marL="342900">
        <a:lnSpc>
          <a:spcPct val="100000"/>
        </a:lnSpc>
        <a:spcBef>
          <a:spcPct val="20000"/>
        </a:spcBef>
        <a:spcAft>
          <a:spcPct val="0"/>
        </a:spcAft>
        <a:buChar char="•"/>
        <a:defRPr baseline="0" b="0" sz="3200" i="0" kern="1200" u="none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fontAlgn="base" hangingPunct="1" indent="-285750" latinLnBrk="1" lvl="1" marL="742950">
        <a:lnSpc>
          <a:spcPct val="100000"/>
        </a:lnSpc>
        <a:spcBef>
          <a:spcPct val="20000"/>
        </a:spcBef>
        <a:spcAft>
          <a:spcPct val="0"/>
        </a:spcAft>
        <a:buChar char="–"/>
        <a:defRPr baseline="0" b="0" sz="2800" i="0" kern="1200" u="none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fontAlgn="base" hangingPunct="1" indent="-228600" latinLnBrk="1" lvl="2" marL="1143000">
        <a:lnSpc>
          <a:spcPct val="100000"/>
        </a:lnSpc>
        <a:spcBef>
          <a:spcPct val="20000"/>
        </a:spcBef>
        <a:spcAft>
          <a:spcPct val="0"/>
        </a:spcAft>
        <a:buChar char="•"/>
        <a:defRPr baseline="0" b="0" sz="2400" i="0" kern="1200" u="none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fontAlgn="base" hangingPunct="1" indent="-228600" latinLnBrk="1" lvl="3" marL="1600200">
        <a:lnSpc>
          <a:spcPct val="100000"/>
        </a:lnSpc>
        <a:spcBef>
          <a:spcPct val="20000"/>
        </a:spcBef>
        <a:spcAft>
          <a:spcPct val="0"/>
        </a:spcAft>
        <a:buChar char="–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fontAlgn="base" hangingPunct="1" indent="-228600" latinLnBrk="1" lvl="4" marL="20574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fontAlgn="base" hangingPunct="1" indent="-228600" latinLnBrk="1" lvl="5" marL="25146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fontAlgn="base" hangingPunct="1" indent="-228600" latinLnBrk="1" lvl="6" marL="29718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fontAlgn="base" hangingPunct="1" indent="-228600" latinLnBrk="1" lvl="7" marL="34290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fontAlgn="base" hangingPunct="1" indent="-228600" latinLnBrk="1" lvl="8" marL="3886200">
        <a:lnSpc>
          <a:spcPct val="100000"/>
        </a:lnSpc>
        <a:spcBef>
          <a:spcPct val="20000"/>
        </a:spcBef>
        <a:spcAft>
          <a:spcPct val="0"/>
        </a:spcAft>
        <a:buChar char="»"/>
        <a:defRPr baseline="0" b="0" sz="2000" i="0" kern="1200" u="none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algn="l" defTabSz="914400" eaLnBrk="1" fontAlgn="base" hangingPunct="1" indent="0" latinLnBrk="1" lvl="0" marL="0">
        <a:lnSpc>
          <a:spcPct val="100000"/>
        </a:lnSpc>
        <a:spcBef>
          <a:spcPct val="0"/>
        </a:spcBef>
        <a:spcAft>
          <a:spcPct val="0"/>
        </a:spcAft>
        <a:buNone/>
        <a:defRPr baseline="0" b="0" sz="2400" i="0" kern="1200" u="none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fontAlgn="base" hangingPunct="1" indent="0" latinLnBrk="1" lvl="1" marL="4572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2pPr>
      <a:lvl3pPr algn="l" defTabSz="914400" eaLnBrk="1" fontAlgn="base" hangingPunct="1" indent="0" latinLnBrk="1" lvl="2" marL="9144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3pPr>
      <a:lvl4pPr algn="l" defTabSz="914400" eaLnBrk="1" fontAlgn="base" hangingPunct="1" indent="0" latinLnBrk="1" lvl="3" marL="13716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4pPr>
      <a:lvl5pPr algn="l" defTabSz="914400" eaLnBrk="1" fontAlgn="base" hangingPunct="1" indent="0" latinLnBrk="1" lvl="4" marL="18288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5pPr>
      <a:lvl6pPr algn="l" defTabSz="914400" eaLnBrk="1" fontAlgn="base" hangingPunct="1" indent="0" latinLnBrk="1" lvl="5" marL="22860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6pPr>
      <a:lvl7pPr algn="l" defTabSz="914400" eaLnBrk="1" fontAlgn="base" hangingPunct="1" indent="0" latinLnBrk="1" lvl="6" marL="27432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7pPr>
      <a:lvl8pPr algn="l" defTabSz="914400" eaLnBrk="1" fontAlgn="base" hangingPunct="1" indent="0" latinLnBrk="1" lvl="7" marL="32004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8pPr>
      <a:lvl9pPr algn="l" defTabSz="914400" eaLnBrk="1" fontAlgn="base" hangingPunct="1" indent="0" latinLnBrk="1" lvl="8" marL="3657600">
        <a:lnSpc>
          <a:spcPct val="100000"/>
        </a:lnSpc>
        <a:spcBef>
          <a:spcPct val="0"/>
        </a:spcBef>
        <a:spcAft>
          <a:spcPct val="0"/>
        </a:spcAft>
        <a:buNone/>
        <a:defRPr baseline="0" b="1" sz="2400" i="0" kern="1200" u="none">
          <a:solidFill>
            <a:schemeClr val="tx1"/>
          </a:solidFill>
          <a:latin typeface="DotumChe" pitchFamily="1" charset="-127"/>
          <a:ea typeface="DotumChe" pitchFamily="1" charset="-127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tags" Target="../tags/tag63.xml"/><Relationship Id="rId2" Type="http://schemas.openxmlformats.org/officeDocument/2006/relationships/tags" Target="../tags/tag64.xml"/><Relationship Id="rId3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25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25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25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25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5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25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25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5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5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25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3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25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25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25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25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25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25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25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25.xml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24.xml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25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36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36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6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36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5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altLang="zh-CN" lang="zh-CN">
                <a:solidFill>
                  <a:srgbClr val="FF0000"/>
                </a:solidFill>
              </a:rPr>
              <a:t>新约目录</a:t>
            </a:r>
            <a:endParaRPr altLang="zh-CN" 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37" name=""/>
        <p:cNvGrpSpPr/>
        <p:nvPr/>
      </p:nvGrpSpPr>
      <p:grpSpPr>
        <a:xfrm/>
      </p:grpSpPr>
      <p:sp>
        <p:nvSpPr>
          <p:cNvPr id="1048744" name="标题 16385"/>
          <p:cNvSpPr>
            <a:spLocks noGrp="1"/>
          </p:cNvSpPr>
          <p:nvPr>
            <p:ph type="title"/>
          </p:nvPr>
        </p:nvSpPr>
        <p:spPr>
          <a:xfrm>
            <a:off x="2208213" y="188913"/>
            <a:ext cx="7991475" cy="1143000"/>
          </a:xfrm>
        </p:spPr>
        <p:txBody>
          <a:bodyPr anchor="ctr"/>
          <a:p>
            <a:r>
              <a:rPr altLang="en-US" dirty="0" sz="400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哥林多后书</a:t>
            </a:r>
            <a:r>
              <a:rPr altLang="en-US" dirty="0" sz="4000" lang="zh-CN">
                <a:latin typeface="HYgtrE" pitchFamily="2" charset="-127"/>
                <a:ea typeface="HYgtrE" pitchFamily="2" charset="-127"/>
              </a:rPr>
              <a:t>       </a:t>
            </a:r>
            <a:r>
              <a:rPr altLang="en-US" dirty="0" sz="400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</a:t>
            </a:r>
            <a:r>
              <a:rPr altLang="en-US" dirty="0" sz="320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为使徒职分辩护”</a:t>
            </a:r>
            <a:endParaRPr altLang="en-US" dirty="0" sz="320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dur="500" id="7"/>
                                        <p:tgtEl>
                                          <p:spTgt spid="1048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38" name=""/>
        <p:cNvGrpSpPr/>
        <p:nvPr/>
      </p:nvGrpSpPr>
      <p:grpSpPr>
        <a:xfrm/>
      </p:grpSpPr>
      <p:sp>
        <p:nvSpPr>
          <p:cNvPr id="1048745" name="标题 17409"/>
          <p:cNvSpPr>
            <a:spLocks noGrp="1"/>
          </p:cNvSpPr>
          <p:nvPr>
            <p:ph type="title"/>
          </p:nvPr>
        </p:nvSpPr>
        <p:spPr>
          <a:xfrm>
            <a:off x="1905000" y="304800"/>
            <a:ext cx="8223250" cy="838200"/>
          </a:xfrm>
        </p:spPr>
        <p:txBody>
          <a:bodyPr anchor="ctr"/>
          <a:p>
            <a:r>
              <a:rPr altLang="en-US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加拉太书 </a:t>
            </a:r>
            <a:r>
              <a:rPr altLang="en-US" dirty="0" lang="zh-CN">
                <a:latin typeface="HYgtrE" pitchFamily="2" charset="-127"/>
                <a:ea typeface="HYgtrE" pitchFamily="2" charset="-127"/>
              </a:rPr>
              <a:t>         </a:t>
            </a:r>
            <a:r>
              <a:rPr altLang="en-US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“噢！自由”</a:t>
            </a:r>
            <a:endParaRPr altLang="en-US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dur="500" id="7"/>
                                        <p:tgtEl>
                                          <p:spTgt spid="1048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39" name=""/>
        <p:cNvGrpSpPr/>
        <p:nvPr/>
      </p:nvGrpSpPr>
      <p:grpSpPr>
        <a:xfrm/>
      </p:grpSpPr>
      <p:sp>
        <p:nvSpPr>
          <p:cNvPr id="1048746" name="标题 18433"/>
          <p:cNvSpPr>
            <a:spLocks noGrp="1"/>
          </p:cNvSpPr>
          <p:nvPr>
            <p:ph type="title"/>
          </p:nvPr>
        </p:nvSpPr>
        <p:spPr>
          <a:xfrm>
            <a:off x="2209800" y="419100"/>
            <a:ext cx="7558088" cy="685800"/>
          </a:xfrm>
        </p:spPr>
        <p:txBody>
          <a:bodyPr anchor="ctr"/>
          <a:p>
            <a:r>
              <a:rPr altLang="en-US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以弗所书  </a:t>
            </a:r>
            <a:r>
              <a:rPr altLang="en-US" dirty="0" lang="zh-CN">
                <a:latin typeface="HYgtrE" pitchFamily="2" charset="-127"/>
                <a:ea typeface="HYgtrE" pitchFamily="2" charset="-127"/>
              </a:rPr>
              <a:t>      </a:t>
            </a:r>
            <a:r>
              <a:rPr altLang="en-US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“建造身体”</a:t>
            </a:r>
            <a:endParaRPr altLang="en-US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40" name=""/>
        <p:cNvGrpSpPr/>
        <p:nvPr/>
      </p:nvGrpSpPr>
      <p:grpSpPr>
        <a:xfrm/>
      </p:grpSpPr>
      <p:sp>
        <p:nvSpPr>
          <p:cNvPr id="1048747" name="标题 19457"/>
          <p:cNvSpPr>
            <a:spLocks noGrp="1"/>
          </p:cNvSpPr>
          <p:nvPr>
            <p:ph type="title"/>
          </p:nvPr>
        </p:nvSpPr>
        <p:spPr>
          <a:xfrm>
            <a:off x="2352675" y="404813"/>
            <a:ext cx="7415213" cy="1143000"/>
          </a:xfrm>
        </p:spPr>
        <p:txBody>
          <a:bodyPr anchor="ctr"/>
          <a:p>
            <a:r>
              <a:rPr altLang="en-US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腓利比书 </a:t>
            </a:r>
            <a:r>
              <a:rPr altLang="en-US" dirty="0" lang="zh-CN">
                <a:latin typeface="HYgtrE" pitchFamily="2" charset="-127"/>
                <a:ea typeface="HYgtrE" pitchFamily="2" charset="-127"/>
              </a:rPr>
              <a:t>                 </a:t>
            </a:r>
            <a:r>
              <a:rPr altLang="en-US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“喜乐”</a:t>
            </a:r>
            <a:endParaRPr altLang="en-US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dur="500" id="7"/>
                                        <p:tgtEl>
                                          <p:spTgt spid="1048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41" name=""/>
        <p:cNvGrpSpPr/>
        <p:nvPr/>
      </p:nvGrpSpPr>
      <p:grpSpPr>
        <a:xfrm/>
      </p:grpSpPr>
      <p:sp>
        <p:nvSpPr>
          <p:cNvPr id="1048748" name="标题 20481"/>
          <p:cNvSpPr>
            <a:spLocks noGrp="1"/>
          </p:cNvSpPr>
          <p:nvPr>
            <p:ph type="title"/>
          </p:nvPr>
        </p:nvSpPr>
        <p:spPr>
          <a:xfrm>
            <a:off x="2209800" y="609600"/>
            <a:ext cx="7773988" cy="1143000"/>
          </a:xfrm>
        </p:spPr>
        <p:txBody>
          <a:bodyPr anchor="ctr"/>
          <a:p>
            <a:r>
              <a:rPr altLang="en-US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歌罗西书</a:t>
            </a:r>
            <a:r>
              <a:rPr altLang="en-US" dirty="0" lang="zh-CN">
                <a:latin typeface="HYgtrE" pitchFamily="2" charset="-127"/>
                <a:ea typeface="HYgtrE" pitchFamily="2" charset="-127"/>
              </a:rPr>
              <a:t>           </a:t>
            </a:r>
            <a:r>
              <a:rPr altLang="en-US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“总司令”</a:t>
            </a:r>
            <a:endParaRPr altLang="en-US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42" name=""/>
        <p:cNvGrpSpPr/>
        <p:nvPr/>
      </p:nvGrpSpPr>
      <p:grpSpPr>
        <a:xfrm/>
      </p:grpSpPr>
      <p:sp>
        <p:nvSpPr>
          <p:cNvPr id="1048749" name="矩形 21505"/>
          <p:cNvSpPr/>
          <p:nvPr/>
        </p:nvSpPr>
        <p:spPr>
          <a:xfrm>
            <a:off x="2208213" y="404813"/>
            <a:ext cx="7773987" cy="1657350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>
              <a:lnSpc>
                <a:spcPct val="130000"/>
              </a:lnSpc>
            </a:pPr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帖撒罗尼迦前书</a:t>
            </a:r>
            <a:b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</a:b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“集中目标”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43" name=""/>
        <p:cNvGrpSpPr/>
        <p:nvPr/>
      </p:nvGrpSpPr>
      <p:grpSpPr>
        <a:xfrm/>
      </p:grpSpPr>
      <p:sp>
        <p:nvSpPr>
          <p:cNvPr id="1048750" name="矩形 22529"/>
          <p:cNvSpPr/>
          <p:nvPr/>
        </p:nvSpPr>
        <p:spPr>
          <a:xfrm>
            <a:off x="2279650" y="549275"/>
            <a:ext cx="7773988" cy="1584325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>
              <a:lnSpc>
                <a:spcPct val="130000"/>
              </a:lnSpc>
            </a:pPr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帖撒罗尼迦后书</a:t>
            </a:r>
            <a:b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</a:b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“等候中作工”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mb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44" name=""/>
        <p:cNvGrpSpPr/>
        <p:nvPr/>
      </p:nvGrpSpPr>
      <p:grpSpPr>
        <a:xfrm/>
      </p:grpSpPr>
      <p:sp>
        <p:nvSpPr>
          <p:cNvPr id="1048751" name="矩形 23553"/>
          <p:cNvSpPr/>
          <p:nvPr/>
        </p:nvSpPr>
        <p:spPr>
          <a:xfrm>
            <a:off x="1530350" y="1268413"/>
            <a:ext cx="3960813" cy="2879725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/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提摩太前书</a:t>
            </a:r>
            <a:r>
              <a:rPr altLang="en-US" b="0" dirty="0" lang="zh-CN">
                <a:latin typeface="HYgtrE" pitchFamily="2" charset="-127"/>
                <a:ea typeface="HYgtrE" pitchFamily="2" charset="-127"/>
              </a:rPr>
              <a:t>   </a:t>
            </a:r>
            <a:br>
              <a:rPr altLang="en-US" b="0" dirty="0" lang="zh-CN">
                <a:latin typeface="HYgtrE" pitchFamily="2" charset="-127"/>
                <a:ea typeface="HYgtrE" pitchFamily="2" charset="-127"/>
              </a:rPr>
            </a:br>
            <a:br>
              <a:rPr altLang="en-US" b="0" dirty="0" lang="zh-CN">
                <a:latin typeface="HYgtrE" pitchFamily="2" charset="-127"/>
                <a:ea typeface="HYgtrE" pitchFamily="2" charset="-127"/>
              </a:rPr>
            </a:br>
            <a:br>
              <a:rPr altLang="en-US" b="0" dirty="0" lang="zh-CN">
                <a:latin typeface="HYgtrE" pitchFamily="2" charset="-127"/>
                <a:ea typeface="HYgtrE" pitchFamily="2" charset="-127"/>
              </a:rPr>
            </a:br>
            <a:r>
              <a:rPr altLang="en-US" b="0" dirty="0" lang="zh-CN">
                <a:latin typeface="HYgtrE" pitchFamily="2" charset="-127"/>
                <a:ea typeface="HYgtrE" pitchFamily="2" charset="-127"/>
              </a:rPr>
              <a:t> </a:t>
            </a: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“指导者指南”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45" name=""/>
        <p:cNvGrpSpPr/>
        <p:nvPr/>
      </p:nvGrpSpPr>
      <p:grpSpPr>
        <a:xfrm/>
      </p:grpSpPr>
      <p:sp>
        <p:nvSpPr>
          <p:cNvPr id="1048752" name="矩形 24577"/>
          <p:cNvSpPr/>
          <p:nvPr/>
        </p:nvSpPr>
        <p:spPr>
          <a:xfrm>
            <a:off x="1919288" y="1052513"/>
            <a:ext cx="4248150" cy="1800225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>
              <a:lnSpc>
                <a:spcPct val="140000"/>
              </a:lnSpc>
            </a:pPr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提摩太后书</a:t>
            </a:r>
            <a:b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</a:b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“战争指南”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46" name=""/>
        <p:cNvGrpSpPr/>
        <p:nvPr/>
      </p:nvGrpSpPr>
      <p:grpSpPr>
        <a:xfrm/>
      </p:grpSpPr>
      <p:sp>
        <p:nvSpPr>
          <p:cNvPr id="1048753" name="矩形 25601"/>
          <p:cNvSpPr/>
          <p:nvPr/>
        </p:nvSpPr>
        <p:spPr>
          <a:xfrm>
            <a:off x="2208213" y="333375"/>
            <a:ext cx="7773987" cy="1143000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/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提多书</a:t>
            </a:r>
            <a:r>
              <a:rPr altLang="en-US" b="0" dirty="0" lang="zh-CN">
                <a:latin typeface="HYgtrE" pitchFamily="2" charset="-127"/>
                <a:ea typeface="HYgtrE" pitchFamily="2" charset="-127"/>
              </a:rPr>
              <a:t>           </a:t>
            </a: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“行为指南”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10" name=""/>
        <p:cNvGrpSpPr/>
        <p:nvPr/>
      </p:nvGrpSpPr>
      <p:grpSpPr>
        <a:xfrm/>
      </p:grpSpPr>
      <p:sp>
        <p:nvSpPr>
          <p:cNvPr id="1048621" name="矩形 6145"/>
          <p:cNvSpPr/>
          <p:nvPr/>
        </p:nvSpPr>
        <p:spPr>
          <a:xfrm>
            <a:off x="3071813" y="1630363"/>
            <a:ext cx="576262" cy="4319587"/>
          </a:xfrm>
          <a:prstGeom prst="rect"/>
          <a:noFill/>
          <a:ln w="9525">
            <a:noFill/>
          </a:ln>
        </p:spPr>
        <p:txBody>
          <a:bodyPr anchor="ctr" wrap="none"/>
          <a:p>
            <a:pPr algn="ctr" latinLnBrk="0">
              <a:lnSpc>
                <a:spcPct val="8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支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8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柱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8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‥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altLang="en-US" dirty="0" sz="2400" lang="zh-CN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</a:rPr>
              <a:t>保</a:t>
            </a:r>
            <a:endParaRPr altLang="en-US" dirty="0" sz="2400" lang="zh-CN">
              <a:solidFill>
                <a:srgbClr val="00FF00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altLang="en-US" dirty="0" sz="2400" lang="zh-CN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</a:rPr>
              <a:t>罗</a:t>
            </a:r>
            <a:endParaRPr altLang="en-US" dirty="0" sz="2400" lang="zh-CN">
              <a:solidFill>
                <a:srgbClr val="00FF00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altLang="en-US" dirty="0" sz="2400" lang="zh-CN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</a:rPr>
              <a:t>书</a:t>
            </a:r>
            <a:endParaRPr altLang="en-US" dirty="0" sz="2400" lang="zh-CN">
              <a:solidFill>
                <a:srgbClr val="00FF00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altLang="en-US" dirty="0" sz="2400" lang="zh-CN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</a:rPr>
              <a:t>信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8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‥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8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教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8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会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8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书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8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信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</p:txBody>
      </p:sp>
      <p:sp>
        <p:nvSpPr>
          <p:cNvPr id="1048622" name="矩形 6146"/>
          <p:cNvSpPr/>
          <p:nvPr/>
        </p:nvSpPr>
        <p:spPr>
          <a:xfrm>
            <a:off x="2782888" y="6153150"/>
            <a:ext cx="6769100" cy="576263"/>
          </a:xfrm>
          <a:prstGeom prst="rect"/>
          <a:noFill/>
          <a:ln w="9525">
            <a:noFill/>
          </a:ln>
        </p:spPr>
        <p:txBody>
          <a:bodyPr anchor="ctr" wrap="none"/>
          <a:p>
            <a:pPr algn="ctr" latinLnBrk="0"/>
            <a:r>
              <a:rPr altLang="en-US" dirty="0" sz="2800" lang="zh-CN">
                <a:solidFill>
                  <a:srgbClr val="CC0099"/>
                </a:solidFill>
                <a:latin typeface="HYgtrE" pitchFamily="2" charset="-127"/>
                <a:ea typeface="HYgtrE" pitchFamily="2" charset="-127"/>
              </a:rPr>
              <a:t>基础 : 历史书 (4 福音 + 使徒行传)</a:t>
            </a:r>
            <a:endParaRPr altLang="en-US" dirty="0" sz="2800" lang="zh-CN">
              <a:solidFill>
                <a:srgbClr val="CC0099"/>
              </a:solidFill>
              <a:latin typeface="HYgtrE" pitchFamily="2" charset="-127"/>
              <a:ea typeface="HYgtrE" pitchFamily="2" charset="-127"/>
            </a:endParaRPr>
          </a:p>
        </p:txBody>
      </p:sp>
      <p:sp>
        <p:nvSpPr>
          <p:cNvPr id="1048623" name="矩形 6147"/>
          <p:cNvSpPr/>
          <p:nvPr/>
        </p:nvSpPr>
        <p:spPr>
          <a:xfrm>
            <a:off x="8616950" y="2278063"/>
            <a:ext cx="576263" cy="3671887"/>
          </a:xfrm>
          <a:prstGeom prst="rect"/>
          <a:noFill/>
          <a:ln w="9525">
            <a:noFill/>
          </a:ln>
        </p:spPr>
        <p:txBody>
          <a:bodyPr anchor="ctr" wrap="none"/>
          <a:p>
            <a:pPr algn="ctr" latinLnBrk="0">
              <a:lnSpc>
                <a:spcPct val="11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支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11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柱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11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‥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11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一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11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般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11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书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110000"/>
              </a:lnSpc>
            </a:pPr>
            <a:r>
              <a:rPr altLang="en-US" dirty="0" sz="28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信</a:t>
            </a: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110000"/>
              </a:lnSpc>
            </a:pP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 latinLnBrk="0">
              <a:lnSpc>
                <a:spcPct val="110000"/>
              </a:lnSpc>
            </a:pPr>
            <a:endParaRPr altLang="en-US" dirty="0" sz="28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</p:txBody>
      </p:sp>
      <p:sp>
        <p:nvSpPr>
          <p:cNvPr id="1048624" name="矩形 6148"/>
          <p:cNvSpPr/>
          <p:nvPr/>
        </p:nvSpPr>
        <p:spPr>
          <a:xfrm>
            <a:off x="2208213" y="620713"/>
            <a:ext cx="7775575" cy="647700"/>
          </a:xfrm>
          <a:prstGeom prst="rect"/>
          <a:noFill/>
          <a:ln w="9525">
            <a:noFill/>
          </a:ln>
        </p:spPr>
        <p:txBody>
          <a:bodyPr anchor="ctr" wrap="none"/>
          <a:p>
            <a:pPr algn="ctr" latinLnBrk="0"/>
            <a:r>
              <a:rPr altLang="en-US" dirty="0" sz="32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房盖: 保罗书信 </a:t>
            </a:r>
            <a:r>
              <a:rPr altLang="zh-CN" dirty="0" sz="3200" lang="en-US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: </a:t>
            </a:r>
            <a:r>
              <a:rPr altLang="en-US" dirty="0" sz="3200" lang="zh-CN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牧会书信</a:t>
            </a:r>
            <a:endParaRPr altLang="en-US" dirty="0" sz="3200" lang="zh-CN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2"/>
                                        <p:tgtEl>
                                          <p:spTgt spid="104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1" grpId="0"/>
      <p:bldP spid="1048622" grpId="0"/>
      <p:bldP spid="1048623" grpId="0"/>
      <p:bldP spid="10486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47" name=""/>
        <p:cNvGrpSpPr/>
        <p:nvPr/>
      </p:nvGrpSpPr>
      <p:grpSpPr>
        <a:xfrm/>
      </p:grpSpPr>
      <p:sp>
        <p:nvSpPr>
          <p:cNvPr id="1048754" name="矩形 26625"/>
          <p:cNvSpPr/>
          <p:nvPr/>
        </p:nvSpPr>
        <p:spPr>
          <a:xfrm>
            <a:off x="2354263" y="333375"/>
            <a:ext cx="7773987" cy="1143000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/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腓利门书</a:t>
            </a:r>
            <a:r>
              <a:rPr altLang="en-US" b="0" dirty="0" lang="zh-CN">
                <a:latin typeface="HYgtrE" pitchFamily="2" charset="-127"/>
                <a:ea typeface="HYgtrE" pitchFamily="2" charset="-127"/>
              </a:rPr>
              <a:t>          </a:t>
            </a: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“合为弟兄”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48" name=""/>
        <p:cNvGrpSpPr/>
        <p:nvPr/>
      </p:nvGrpSpPr>
      <p:grpSpPr>
        <a:xfrm/>
      </p:grpSpPr>
      <p:sp>
        <p:nvSpPr>
          <p:cNvPr id="1048755" name="矩形 28673"/>
          <p:cNvSpPr/>
          <p:nvPr/>
        </p:nvSpPr>
        <p:spPr>
          <a:xfrm>
            <a:off x="1992313" y="333375"/>
            <a:ext cx="8280400" cy="1143000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/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希伯来书</a:t>
            </a:r>
            <a:r>
              <a:rPr altLang="en-US" b="0" dirty="0" lang="zh-CN">
                <a:latin typeface="HYgtrE" pitchFamily="2" charset="-127"/>
                <a:ea typeface="HYgtrE" pitchFamily="2" charset="-127"/>
              </a:rPr>
              <a:t>    </a:t>
            </a: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“从奶到干粮”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49" name=""/>
        <p:cNvGrpSpPr/>
        <p:nvPr/>
      </p:nvGrpSpPr>
      <p:grpSpPr>
        <a:xfrm/>
      </p:grpSpPr>
      <p:sp>
        <p:nvSpPr>
          <p:cNvPr id="1048756" name="矩形 30721"/>
          <p:cNvSpPr/>
          <p:nvPr/>
        </p:nvSpPr>
        <p:spPr>
          <a:xfrm>
            <a:off x="2208213" y="333375"/>
            <a:ext cx="7773987" cy="1143000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/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雅各书</a:t>
            </a:r>
            <a:r>
              <a:rPr altLang="en-US" b="0" dirty="0" lang="zh-CN">
                <a:latin typeface="HYgtrE" pitchFamily="2" charset="-127"/>
                <a:ea typeface="HYgtrE" pitchFamily="2" charset="-127"/>
              </a:rPr>
              <a:t>         </a:t>
            </a: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“信心的尺度”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50" name=""/>
        <p:cNvGrpSpPr/>
        <p:nvPr/>
      </p:nvGrpSpPr>
      <p:grpSpPr>
        <a:xfrm/>
      </p:grpSpPr>
      <p:sp>
        <p:nvSpPr>
          <p:cNvPr id="1048757" name="矩形 32769"/>
          <p:cNvSpPr/>
          <p:nvPr/>
        </p:nvSpPr>
        <p:spPr>
          <a:xfrm>
            <a:off x="1919288" y="333375"/>
            <a:ext cx="8497887" cy="1143000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/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彼得前书</a:t>
            </a:r>
            <a:r>
              <a:rPr altLang="en-US" b="0" dirty="0" lang="zh-CN">
                <a:latin typeface="HYgtrE" pitchFamily="2" charset="-127"/>
                <a:ea typeface="HYgtrE" pitchFamily="2" charset="-127"/>
              </a:rPr>
              <a:t>   </a:t>
            </a: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“苦难中有神的美意”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51" name=""/>
        <p:cNvGrpSpPr/>
        <p:nvPr/>
      </p:nvGrpSpPr>
      <p:grpSpPr>
        <a:xfrm/>
      </p:grpSpPr>
      <p:sp>
        <p:nvSpPr>
          <p:cNvPr id="1048758" name="矩形 33793"/>
          <p:cNvSpPr/>
          <p:nvPr/>
        </p:nvSpPr>
        <p:spPr>
          <a:xfrm>
            <a:off x="1919288" y="217488"/>
            <a:ext cx="8497887" cy="1143000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/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彼得后书</a:t>
            </a:r>
            <a:r>
              <a:rPr altLang="en-US" b="0" dirty="0" lang="zh-CN">
                <a:latin typeface="HYgtrE" pitchFamily="2" charset="-127"/>
                <a:ea typeface="HYgtrE" pitchFamily="2" charset="-127"/>
              </a:rPr>
              <a:t>      </a:t>
            </a: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“教会里的毒素”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52" name=""/>
        <p:cNvGrpSpPr/>
        <p:nvPr/>
      </p:nvGrpSpPr>
      <p:grpSpPr>
        <a:xfrm/>
      </p:grpSpPr>
      <p:sp>
        <p:nvSpPr>
          <p:cNvPr id="1048759" name="标题 34817"/>
          <p:cNvSpPr>
            <a:spLocks noGrp="1"/>
          </p:cNvSpPr>
          <p:nvPr>
            <p:ph type="title"/>
          </p:nvPr>
        </p:nvSpPr>
        <p:spPr>
          <a:xfrm>
            <a:off x="2209800" y="609600"/>
            <a:ext cx="3352800" cy="685800"/>
          </a:xfrm>
        </p:spPr>
        <p:txBody>
          <a:bodyPr anchor="ctr"/>
          <a:p>
            <a:r>
              <a:rPr altLang="en-US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约翰一书</a:t>
            </a:r>
            <a:endParaRPr altLang="en-US" dirty="0" lang="zh-CN">
              <a:solidFill>
                <a:schemeClr val="accent2"/>
              </a:solidFill>
              <a:latin typeface="HYgtrE" pitchFamily="2" charset="-127"/>
              <a:ea typeface="HYgtrE" pitchFamily="2" charset="-127"/>
            </a:endParaRPr>
          </a:p>
        </p:txBody>
      </p:sp>
      <p:sp>
        <p:nvSpPr>
          <p:cNvPr id="1048760" name="矩形 34818"/>
          <p:cNvSpPr/>
          <p:nvPr/>
        </p:nvSpPr>
        <p:spPr>
          <a:xfrm>
            <a:off x="6167438" y="4508500"/>
            <a:ext cx="4248150" cy="1143000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/>
            <a:r>
              <a:rPr altLang="en-US" b="0" dirty="0" lang="zh-CN">
                <a:latin typeface="HYgtrE" pitchFamily="2" charset="-127"/>
                <a:ea typeface="HYgtrE" pitchFamily="2" charset="-127"/>
              </a:rPr>
              <a:t> </a:t>
            </a: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“相交的尺度”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dur="500" id="7"/>
                                        <p:tgtEl>
                                          <p:spTgt spid="104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dur="500" id="10"/>
                                        <p:tgtEl>
                                          <p:spTgt spid="1048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9" grpId="0"/>
      <p:bldP spid="104876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53" name=""/>
        <p:cNvGrpSpPr/>
        <p:nvPr/>
      </p:nvGrpSpPr>
      <p:grpSpPr>
        <a:xfrm/>
      </p:grpSpPr>
      <p:sp>
        <p:nvSpPr>
          <p:cNvPr id="1048761" name="矩形 35841"/>
          <p:cNvSpPr/>
          <p:nvPr/>
        </p:nvSpPr>
        <p:spPr>
          <a:xfrm>
            <a:off x="1558925" y="836613"/>
            <a:ext cx="3744913" cy="2419350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>
              <a:lnSpc>
                <a:spcPct val="140000"/>
              </a:lnSpc>
            </a:pPr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约翰二书</a:t>
            </a:r>
            <a:b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</a:b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“关上门”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6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54" name=""/>
        <p:cNvGrpSpPr/>
        <p:nvPr/>
      </p:nvGrpSpPr>
      <p:grpSpPr>
        <a:xfrm/>
      </p:grpSpPr>
      <p:sp>
        <p:nvSpPr>
          <p:cNvPr id="1048762" name="矩形 36865"/>
          <p:cNvSpPr/>
          <p:nvPr/>
        </p:nvSpPr>
        <p:spPr>
          <a:xfrm>
            <a:off x="1919288" y="333375"/>
            <a:ext cx="8497887" cy="1143000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/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约翰三书</a:t>
            </a:r>
            <a:r>
              <a:rPr altLang="en-US" b="0" dirty="0" lang="zh-CN">
                <a:latin typeface="HYgtrE" pitchFamily="2" charset="-127"/>
                <a:ea typeface="HYgtrE" pitchFamily="2" charset="-127"/>
              </a:rPr>
              <a:t>             </a:t>
            </a: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“打开门”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6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56" name=""/>
        <p:cNvGrpSpPr/>
        <p:nvPr/>
      </p:nvGrpSpPr>
      <p:grpSpPr>
        <a:xfrm/>
      </p:grpSpPr>
      <p:sp>
        <p:nvSpPr>
          <p:cNvPr id="1048768" name="矩形 37889"/>
          <p:cNvSpPr/>
          <p:nvPr/>
        </p:nvSpPr>
        <p:spPr>
          <a:xfrm>
            <a:off x="1992313" y="476250"/>
            <a:ext cx="8497887" cy="1143000"/>
          </a:xfrm>
          <a:prstGeom prst="rect"/>
          <a:noFill/>
          <a:ln w="9525">
            <a:noFill/>
          </a:ln>
        </p:spPr>
        <p:txBody>
          <a:bodyPr anchor="ctr"/>
          <a:lstStyle>
            <a:lvl1pPr algn="ctr" defTabSz="914400" eaLnBrk="1" fontAlgn="base" hangingPunct="1" indent="0" latinLnBrk="1" lvl="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aseline="0" sz="4400" kern="1200" u="none">
                <a:solidFill>
                  <a:schemeClr val="tx2"/>
                </a:solidFill>
                <a:latin typeface="Gulim" pitchFamily="2" charset="-127"/>
                <a:ea typeface="Gulim" pitchFamily="2" charset="-127"/>
              </a:defRPr>
            </a:lvl1pPr>
          </a:lstStyle>
          <a:p>
            <a:pPr lvl="0"/>
            <a:r>
              <a:rPr altLang="en-US" b="0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犹大书</a:t>
            </a:r>
            <a:r>
              <a:rPr altLang="en-US" b="0" dirty="0" lang="zh-CN">
                <a:latin typeface="HYgtrE" pitchFamily="2" charset="-127"/>
                <a:ea typeface="HYgtrE" pitchFamily="2" charset="-127"/>
              </a:rPr>
              <a:t>      </a:t>
            </a:r>
            <a:r>
              <a:rPr altLang="en-US" b="0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“为信心之道争战”</a:t>
            </a:r>
            <a:endParaRPr altLang="en-US" b="0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mb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6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57" name=""/>
        <p:cNvGrpSpPr/>
        <p:nvPr/>
      </p:nvGrpSpPr>
      <p:grpSpPr>
        <a:xfrm/>
      </p:grpSpPr>
      <p:sp>
        <p:nvSpPr>
          <p:cNvPr id="1048769" name="标题 38913"/>
          <p:cNvSpPr>
            <a:spLocks noGrp="1"/>
          </p:cNvSpPr>
          <p:nvPr>
            <p:ph type="title"/>
          </p:nvPr>
        </p:nvSpPr>
        <p:spPr>
          <a:xfrm>
            <a:off x="1847850" y="188913"/>
            <a:ext cx="3962400" cy="1143000"/>
          </a:xfrm>
        </p:spPr>
        <p:txBody>
          <a:bodyPr anchor="ctr"/>
          <a:p>
            <a:r>
              <a:rPr altLang="en-US" dirty="0" lang="zh-CN">
                <a:solidFill>
                  <a:schemeClr val="bg1"/>
                </a:solidFill>
                <a:latin typeface="HYgtrE" pitchFamily="2" charset="-127"/>
                <a:ea typeface="HYgtrE" pitchFamily="2" charset="-127"/>
              </a:rPr>
              <a:t>约翰启示录</a:t>
            </a:r>
            <a:endParaRPr altLang="en-US" dirty="0" lang="zh-CN">
              <a:solidFill>
                <a:schemeClr val="bg1"/>
              </a:solidFill>
              <a:latin typeface="HYgtrE" pitchFamily="2" charset="-127"/>
              <a:ea typeface="HYgtrE" pitchFamily="2" charset="-127"/>
            </a:endParaRPr>
          </a:p>
        </p:txBody>
      </p:sp>
      <p:sp>
        <p:nvSpPr>
          <p:cNvPr id="1048770" name="文本框 38914"/>
          <p:cNvSpPr txBox="1"/>
          <p:nvPr/>
        </p:nvSpPr>
        <p:spPr>
          <a:xfrm>
            <a:off x="6097588" y="5835650"/>
            <a:ext cx="4319587" cy="828039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altLang="en-US" b="0" dirty="0" sz="4400" lang="zh-CN">
                <a:solidFill>
                  <a:srgbClr val="FF0066"/>
                </a:solidFill>
                <a:latin typeface="HYgtrE" pitchFamily="2" charset="-127"/>
                <a:ea typeface="HYgtrE" pitchFamily="2" charset="-127"/>
              </a:rPr>
              <a:t>将要发生的事件</a:t>
            </a:r>
            <a:endParaRPr altLang="en-US" b="0" dirty="0" sz="4400" lang="zh-CN">
              <a:solidFill>
                <a:srgbClr val="FF0066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dur="500" id="7"/>
                                        <p:tgtEl>
                                          <p:spTgt spid="1048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dur="500" id="10"/>
                                        <p:tgtEl>
                                          <p:spTgt spid="1048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69" grpId="0"/>
      <p:bldP spid="10487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1" name=""/>
        <p:cNvGrpSpPr/>
        <p:nvPr/>
      </p:nvGrpSpPr>
      <p:grpSpPr>
        <a:xfrm/>
      </p:grpSpPr>
      <p:sp>
        <p:nvSpPr>
          <p:cNvPr id="1048625" name="标题 9217"/>
          <p:cNvSpPr>
            <a:spLocks noGrp="1"/>
          </p:cNvSpPr>
          <p:nvPr>
            <p:ph type="title"/>
          </p:nvPr>
        </p:nvSpPr>
        <p:spPr>
          <a:xfrm>
            <a:off x="3200400" y="304800"/>
            <a:ext cx="4953000" cy="1143000"/>
          </a:xfrm>
        </p:spPr>
        <p:txBody>
          <a:bodyPr anchor="ctr"/>
          <a:p>
            <a:r>
              <a:rPr altLang="en-US" lang="ko-KR">
                <a:solidFill>
                  <a:schemeClr val="bg1"/>
                </a:solidFill>
                <a:latin typeface="가는으뜸체" pitchFamily="2" charset="-127"/>
                <a:ea typeface="가는으뜸체" pitchFamily="2" charset="-127"/>
              </a:rPr>
              <a:t>신약의 구조</a:t>
            </a:r>
            <a:endParaRPr altLang="en-US" lang="ko-KR">
              <a:solidFill>
                <a:schemeClr val="bg1"/>
              </a:solidFill>
              <a:latin typeface="가는으뜸체" pitchFamily="2" charset="-127"/>
              <a:ea typeface="가는으뜸체" pitchFamily="2" charset="-127"/>
            </a:endParaRPr>
          </a:p>
        </p:txBody>
      </p:sp>
      <p:graphicFrame>
        <p:nvGraphicFramePr>
          <p:cNvPr id="4194310" name="表格 9218"/>
          <p:cNvGraphicFramePr>
            <a:graphicFrameLocks/>
          </p:cNvGraphicFramePr>
          <p:nvPr/>
        </p:nvGraphicFramePr>
        <p:xfrm>
          <a:off x="2063750" y="333375"/>
          <a:ext cx="8001000" cy="6238875"/>
        </p:xfrm>
        <a:graphic>
          <a:graphicData uri="http://schemas.openxmlformats.org/drawingml/2006/table">
            <a:tbl>
              <a:tblPr/>
              <a:tblGrid>
                <a:gridCol w="582930"/>
                <a:gridCol w="2016125"/>
                <a:gridCol w="1368425"/>
                <a:gridCol w="215900"/>
                <a:gridCol w="1420495"/>
                <a:gridCol w="1708150"/>
                <a:gridCol w="688975"/>
              </a:tblGrid>
              <a:tr h="647700">
                <a:tc gridSpan="7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</a:tr>
              <a:tr h="431800"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提摩太前书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提摩太后书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  <a:tc gridSpan="2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提多书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提多书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腓利门书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401638">
                <a:tc rowSpan="9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0" marR="0" marT="0" marB="0" anchor="ctr" anchorCtr="1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帖撒罗尼加后书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rowSpan="9" gridSpan="3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rowSpan="9"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9"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约翰启示录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rowSpan="9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50000"/>
                        </a:lnSpc>
                        <a:buNone/>
                      </a:pP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0" marR="0" marT="0" marB="0" anchor="ctr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400050"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50000"/>
                        </a:lnSpc>
                        <a:buNone/>
                      </a:pP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帖撒罗尼加前书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帖撒罗尼加前书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帖撒罗尼加前书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帖撒罗尼加前书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犹大书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犹大书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01637"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犹大书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歌罗西书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歌罗西书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歌罗西书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歌罗西书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altLang="zh-CN" dirty="0" sz="1800" lang="en-US">
                          <a:latin typeface="HYgtrE" pitchFamily="2" charset="-127"/>
                          <a:ea typeface="HYgtrE" pitchFamily="2" charset="-127"/>
                        </a:rPr>
                        <a:t>3</a:t>
                      </a: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altLang="zh-CN" dirty="0" sz="1800" lang="en-US">
                          <a:latin typeface="HYgtrE" pitchFamily="2" charset="-127"/>
                          <a:ea typeface="HYgtrE" pitchFamily="2" charset="-127"/>
                        </a:rPr>
                        <a:t>3</a:t>
                      </a: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54025"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altLang="zh-CN" dirty="0" sz="1800" lang="en-US">
                          <a:latin typeface="HYgtrE" pitchFamily="2" charset="-127"/>
                          <a:ea typeface="HYgtrE" pitchFamily="2" charset="-127"/>
                        </a:rPr>
                        <a:t>3</a:t>
                      </a: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腓利比书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腓利比书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腓利比书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腓利比书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altLang="zh-CN" dirty="0" sz="1800" lang="en-US">
                          <a:latin typeface="HYgtrE" pitchFamily="2" charset="-127"/>
                          <a:ea typeface="HYgtrE" pitchFamily="2" charset="-127"/>
                        </a:rPr>
                        <a:t>2</a:t>
                      </a: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altLang="zh-CN" dirty="0" sz="1800" lang="en-US">
                          <a:latin typeface="HYgtrE" pitchFamily="2" charset="-127"/>
                          <a:ea typeface="HYgtrE" pitchFamily="2" charset="-127"/>
                        </a:rPr>
                        <a:t>2</a:t>
                      </a: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31800"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altLang="zh-CN" dirty="0" sz="1800" lang="en-US">
                          <a:latin typeface="HYgtrE" pitchFamily="2" charset="-127"/>
                          <a:ea typeface="HYgtrE" pitchFamily="2" charset="-127"/>
                        </a:rPr>
                        <a:t>2</a:t>
                      </a: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以弗所书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以弗所书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以弗所书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以弗所书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altLang="zh-CN" dirty="0" sz="1800" lang="en-US">
                          <a:latin typeface="HYgtrE" pitchFamily="2" charset="-127"/>
                          <a:ea typeface="HYgtrE" pitchFamily="2" charset="-127"/>
                        </a:rPr>
                        <a:t>1</a:t>
                      </a: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altLang="zh-CN" dirty="0" sz="1800" lang="en-US">
                          <a:latin typeface="HYgtrE" pitchFamily="2" charset="-127"/>
                          <a:ea typeface="HYgtrE" pitchFamily="2" charset="-127"/>
                        </a:rPr>
                        <a:t>1</a:t>
                      </a: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92113"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altLang="zh-CN" dirty="0" sz="1800" lang="en-US">
                          <a:latin typeface="HYgtrE" pitchFamily="2" charset="-127"/>
                          <a:ea typeface="HYgtrE" pitchFamily="2" charset="-127"/>
                        </a:rPr>
                        <a:t>1</a:t>
                      </a: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加拉太书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加拉太书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加拉太书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加拉太书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彼得后书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彼得后书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00050"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彼得后书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歌林多后书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歌林多后书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歌林多后书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歌林多后书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彼得前书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彼得前书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01637"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彼得前书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歌林多前书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歌林多前书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歌林多前书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歌林多前书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雅各书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雅各书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63550"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雅各书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罗马书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罗马书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罗马书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罗马书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希伯来书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希伯来书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31800">
                <a:tc rowSpan="2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gridSpan="5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使徒行传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66FF33">
                        <a:alpha val="100000"/>
                      </a:srgbClr>
                    </a:solidFill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使徒行传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使徒行传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使徒行传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使徒行传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433388">
                <a:tc v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马太福音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66FF33">
                        <a:alpha val="100000"/>
                      </a:srgbClr>
                    </a:solidFill>
                  </a:tcPr>
                </a:tc>
                <a:tc gridSpan="2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马可福音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66FF33">
                        <a:alpha val="100000"/>
                      </a:srgbClr>
                    </a:solidFill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马可福音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路加福音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66FF33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sz="1800" lang="zh-CN">
                          <a:latin typeface="HYgtrE" pitchFamily="2" charset="-127"/>
                          <a:ea typeface="HYgtrE" pitchFamily="2" charset="-127"/>
                        </a:rPr>
                        <a:t>约翰福音</a:t>
                      </a: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66FF33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18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  <a:headEnd type="none" w="med" len="med"/>
                      <a:tailEnd type="none" w="med" len="med"/>
                    </a:lnT>
                    <a:lnB>
                      <a:noFill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547687">
                <a:tc gridSpan="7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sz="2000" lang="zh-CN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12" name="组合 9297"/>
          <p:cNvGrpSpPr/>
          <p:nvPr/>
        </p:nvGrpSpPr>
        <p:grpSpPr>
          <a:xfrm>
            <a:off x="4224338" y="476250"/>
            <a:ext cx="4102100" cy="409961"/>
            <a:chOff x="0" y="0"/>
            <a:chExt cx="2312" cy="88"/>
          </a:xfrm>
        </p:grpSpPr>
        <p:sp>
          <p:nvSpPr>
            <p:cNvPr id="1048626" name="文本框 9298"/>
            <p:cNvSpPr txBox="1"/>
            <p:nvPr/>
          </p:nvSpPr>
          <p:spPr>
            <a:xfrm>
              <a:off x="0" y="0"/>
              <a:ext cx="725" cy="86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altLang="en-US" dirty="0" sz="2000" lang="zh-CN">
                  <a:solidFill>
                    <a:srgbClr val="FF3300"/>
                  </a:solidFill>
                  <a:latin typeface="HYgtrE" pitchFamily="2" charset="-127"/>
                  <a:ea typeface="HYgtrE" pitchFamily="2" charset="-127"/>
                </a:rPr>
                <a:t>保罗书信</a:t>
              </a:r>
              <a:endParaRPr altLang="en-US" dirty="0" sz="2000" lang="zh-CN">
                <a:solidFill>
                  <a:srgbClr val="FF3300"/>
                </a:solidFill>
                <a:latin typeface="HYgtrE" pitchFamily="2" charset="-127"/>
                <a:ea typeface="HYgtrE" pitchFamily="2" charset="-127"/>
              </a:endParaRPr>
            </a:p>
          </p:txBody>
        </p:sp>
        <p:sp>
          <p:nvSpPr>
            <p:cNvPr id="1048627" name="文本框 9299"/>
            <p:cNvSpPr txBox="1"/>
            <p:nvPr/>
          </p:nvSpPr>
          <p:spPr>
            <a:xfrm>
              <a:off x="969" y="0"/>
              <a:ext cx="725" cy="86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altLang="en-US" dirty="0" sz="2000" lang="zh-CN">
                  <a:solidFill>
                    <a:srgbClr val="FF3300"/>
                  </a:solidFill>
                  <a:latin typeface="HYgtrE" pitchFamily="2" charset="-127"/>
                  <a:ea typeface="HYgtrE" pitchFamily="2" charset="-127"/>
                </a:rPr>
                <a:t>牧会书信</a:t>
              </a:r>
              <a:endParaRPr altLang="en-US" dirty="0" sz="2000" lang="zh-CN">
                <a:solidFill>
                  <a:srgbClr val="FF3300"/>
                </a:solidFill>
                <a:latin typeface="HYgtrE" pitchFamily="2" charset="-127"/>
                <a:ea typeface="HYgtrE" pitchFamily="2" charset="-127"/>
              </a:endParaRPr>
            </a:p>
          </p:txBody>
        </p:sp>
        <p:sp>
          <p:nvSpPr>
            <p:cNvPr id="1048628" name="文本框 9300"/>
            <p:cNvSpPr txBox="1"/>
            <p:nvPr/>
          </p:nvSpPr>
          <p:spPr>
            <a:xfrm>
              <a:off x="1949" y="9"/>
              <a:ext cx="363" cy="79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altLang="ko-KR" lang="en-US">
                  <a:solidFill>
                    <a:srgbClr val="FF3300"/>
                  </a:solidFill>
                  <a:latin typeface="HYgtrE" pitchFamily="2" charset="-127"/>
                  <a:ea typeface="HYgtrE" pitchFamily="2" charset="-127"/>
                </a:rPr>
                <a:t>4</a:t>
              </a:r>
              <a:endParaRPr altLang="ko-KR" lang="en-US">
                <a:solidFill>
                  <a:srgbClr val="FF3300"/>
                </a:solidFill>
                <a:latin typeface="HYgtrE" pitchFamily="2" charset="-127"/>
                <a:ea typeface="HYgtrE" pitchFamily="2" charset="-127"/>
              </a:endParaRPr>
            </a:p>
          </p:txBody>
        </p:sp>
      </p:grpSp>
      <p:grpSp>
        <p:nvGrpSpPr>
          <p:cNvPr id="113" name="组合 9301"/>
          <p:cNvGrpSpPr/>
          <p:nvPr/>
        </p:nvGrpSpPr>
        <p:grpSpPr>
          <a:xfrm>
            <a:off x="5591175" y="6092825"/>
            <a:ext cx="1785938" cy="377825"/>
            <a:chOff x="0" y="0"/>
            <a:chExt cx="1125" cy="238"/>
          </a:xfrm>
        </p:grpSpPr>
        <p:sp>
          <p:nvSpPr>
            <p:cNvPr id="1048629" name="文本框 9302"/>
            <p:cNvSpPr txBox="1"/>
            <p:nvPr/>
          </p:nvSpPr>
          <p:spPr>
            <a:xfrm>
              <a:off x="0" y="0"/>
              <a:ext cx="725" cy="23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altLang="en-US" dirty="0" lang="zh-CN">
                  <a:solidFill>
                    <a:srgbClr val="FF3300"/>
                  </a:solidFill>
                  <a:latin typeface="HYgtrE" pitchFamily="2" charset="-127"/>
                  <a:ea typeface="HYgtrE" pitchFamily="2" charset="-127"/>
                </a:rPr>
                <a:t>历史书</a:t>
              </a:r>
              <a:endParaRPr altLang="en-US" dirty="0" lang="zh-CN">
                <a:solidFill>
                  <a:srgbClr val="FF3300"/>
                </a:solidFill>
                <a:latin typeface="HYgtrE" pitchFamily="2" charset="-127"/>
                <a:ea typeface="HYgtrE" pitchFamily="2" charset="-127"/>
              </a:endParaRPr>
            </a:p>
          </p:txBody>
        </p:sp>
        <p:sp>
          <p:nvSpPr>
            <p:cNvPr id="1048630" name="文本框 9303"/>
            <p:cNvSpPr txBox="1"/>
            <p:nvPr/>
          </p:nvSpPr>
          <p:spPr>
            <a:xfrm>
              <a:off x="762" y="6"/>
              <a:ext cx="363" cy="23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altLang="ko-KR" lang="en-US">
                  <a:solidFill>
                    <a:srgbClr val="FF3300"/>
                  </a:solidFill>
                  <a:latin typeface="HYgtrE" pitchFamily="2" charset="-127"/>
                  <a:ea typeface="HYgtrE" pitchFamily="2" charset="-127"/>
                </a:rPr>
                <a:t>5</a:t>
              </a:r>
              <a:endParaRPr altLang="ko-KR" lang="en-US">
                <a:solidFill>
                  <a:srgbClr val="FF3300"/>
                </a:solidFill>
                <a:latin typeface="HYgtrE" pitchFamily="2" charset="-127"/>
                <a:ea typeface="HYgtrE" pitchFamily="2" charset="-127"/>
              </a:endParaRPr>
            </a:p>
          </p:txBody>
        </p:sp>
      </p:grpSp>
      <p:grpSp>
        <p:nvGrpSpPr>
          <p:cNvPr id="114" name="组合 9304"/>
          <p:cNvGrpSpPr/>
          <p:nvPr/>
        </p:nvGrpSpPr>
        <p:grpSpPr>
          <a:xfrm>
            <a:off x="2135188" y="1700213"/>
            <a:ext cx="576262" cy="3087687"/>
            <a:chOff x="0" y="0"/>
            <a:chExt cx="363" cy="1945"/>
          </a:xfrm>
        </p:grpSpPr>
        <p:sp>
          <p:nvSpPr>
            <p:cNvPr id="1048631" name="文本框 9305"/>
            <p:cNvSpPr txBox="1"/>
            <p:nvPr/>
          </p:nvSpPr>
          <p:spPr>
            <a:xfrm>
              <a:off x="0" y="0"/>
              <a:ext cx="272" cy="891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altLang="en-US" dirty="0" sz="2000" lang="zh-CN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保</a:t>
              </a:r>
              <a:endParaRPr altLang="en-US" dirty="0" sz="2000" lang="zh-CN">
                <a:solidFill>
                  <a:srgbClr val="006600"/>
                </a:solidFill>
                <a:latin typeface="HYgtrE" pitchFamily="2" charset="-127"/>
                <a:ea typeface="HYgtrE" pitchFamily="2" charset="-127"/>
              </a:endParaRPr>
            </a:p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altLang="en-US" dirty="0" sz="2000" lang="zh-CN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罗</a:t>
              </a:r>
              <a:endParaRPr altLang="en-US" dirty="0" sz="2000" lang="zh-CN">
                <a:solidFill>
                  <a:srgbClr val="006600"/>
                </a:solidFill>
                <a:latin typeface="HYgtrE" pitchFamily="2" charset="-127"/>
                <a:ea typeface="HYgtrE" pitchFamily="2" charset="-127"/>
              </a:endParaRPr>
            </a:p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altLang="en-US" dirty="0" sz="2000" lang="zh-CN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书</a:t>
              </a:r>
              <a:endParaRPr altLang="en-US" dirty="0" sz="2000" lang="zh-CN">
                <a:solidFill>
                  <a:srgbClr val="006600"/>
                </a:solidFill>
                <a:latin typeface="HYgtrE" pitchFamily="2" charset="-127"/>
                <a:ea typeface="HYgtrE" pitchFamily="2" charset="-127"/>
              </a:endParaRPr>
            </a:p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altLang="en-US" dirty="0" sz="2000" lang="zh-CN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信</a:t>
              </a:r>
              <a:endParaRPr altLang="en-US" dirty="0" sz="2000" lang="zh-CN">
                <a:solidFill>
                  <a:srgbClr val="006600"/>
                </a:solidFill>
                <a:latin typeface="HYgtrE" pitchFamily="2" charset="-127"/>
                <a:ea typeface="HYgtrE" pitchFamily="2" charset="-127"/>
              </a:endParaRPr>
            </a:p>
          </p:txBody>
        </p:sp>
        <p:sp>
          <p:nvSpPr>
            <p:cNvPr id="1048632" name="文本框 9306"/>
            <p:cNvSpPr txBox="1"/>
            <p:nvPr/>
          </p:nvSpPr>
          <p:spPr>
            <a:xfrm>
              <a:off x="9" y="1005"/>
              <a:ext cx="272" cy="738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altLang="en-US" dirty="0" sz="1800" lang="zh-CN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教</a:t>
              </a:r>
              <a:endParaRPr altLang="en-US" dirty="0" sz="1800" lang="zh-CN">
                <a:solidFill>
                  <a:srgbClr val="006600"/>
                </a:solidFill>
                <a:latin typeface="HYgtrE" pitchFamily="2" charset="-127"/>
                <a:ea typeface="HYgtrE" pitchFamily="2" charset="-127"/>
              </a:endParaRPr>
            </a:p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altLang="en-US" dirty="0" sz="1800" lang="zh-CN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会</a:t>
              </a:r>
              <a:endParaRPr altLang="en-US" dirty="0" sz="1800" lang="zh-CN">
                <a:solidFill>
                  <a:srgbClr val="006600"/>
                </a:solidFill>
                <a:latin typeface="HYgtrE" pitchFamily="2" charset="-127"/>
                <a:ea typeface="HYgtrE" pitchFamily="2" charset="-127"/>
              </a:endParaRPr>
            </a:p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altLang="en-US" dirty="0" sz="1800" lang="zh-CN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书</a:t>
              </a:r>
              <a:endParaRPr altLang="en-US" dirty="0" sz="1800" lang="zh-CN">
                <a:solidFill>
                  <a:srgbClr val="006600"/>
                </a:solidFill>
                <a:latin typeface="HYgtrE" pitchFamily="2" charset="-127"/>
                <a:ea typeface="HYgtrE" pitchFamily="2" charset="-127"/>
              </a:endParaRPr>
            </a:p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altLang="en-US" dirty="0" sz="1800" lang="zh-CN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信</a:t>
              </a:r>
              <a:endParaRPr altLang="en-US" dirty="0" sz="1800" lang="zh-CN">
                <a:solidFill>
                  <a:srgbClr val="006600"/>
                </a:solidFill>
                <a:latin typeface="HYgtrE" pitchFamily="2" charset="-127"/>
                <a:ea typeface="HYgtrE" pitchFamily="2" charset="-127"/>
              </a:endParaRPr>
            </a:p>
          </p:txBody>
        </p:sp>
        <p:sp>
          <p:nvSpPr>
            <p:cNvPr id="1048633" name="文本框 9307"/>
            <p:cNvSpPr txBox="1"/>
            <p:nvPr/>
          </p:nvSpPr>
          <p:spPr>
            <a:xfrm>
              <a:off x="27" y="1713"/>
              <a:ext cx="336" cy="23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altLang="ko-KR" lang="en-US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9</a:t>
              </a:r>
              <a:endParaRPr altLang="ko-KR" lang="en-US">
                <a:solidFill>
                  <a:srgbClr val="006600"/>
                </a:solidFill>
                <a:latin typeface="HYgtrE" pitchFamily="2" charset="-127"/>
                <a:ea typeface="HYgtrE" pitchFamily="2" charset="-127"/>
              </a:endParaRPr>
            </a:p>
          </p:txBody>
        </p:sp>
      </p:grpSp>
      <p:grpSp>
        <p:nvGrpSpPr>
          <p:cNvPr id="115" name="组合 9308"/>
          <p:cNvGrpSpPr/>
          <p:nvPr/>
        </p:nvGrpSpPr>
        <p:grpSpPr>
          <a:xfrm>
            <a:off x="9451975" y="2159000"/>
            <a:ext cx="647700" cy="2157413"/>
            <a:chOff x="0" y="0"/>
            <a:chExt cx="408" cy="1359"/>
          </a:xfrm>
        </p:grpSpPr>
        <p:sp>
          <p:nvSpPr>
            <p:cNvPr id="1048634" name="文本框 9309"/>
            <p:cNvSpPr txBox="1"/>
            <p:nvPr/>
          </p:nvSpPr>
          <p:spPr>
            <a:xfrm>
              <a:off x="45" y="1127"/>
              <a:ext cx="363" cy="23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altLang="ko-KR" lang="en-US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9</a:t>
              </a:r>
              <a:endParaRPr altLang="ko-KR" lang="en-US">
                <a:solidFill>
                  <a:srgbClr val="006600"/>
                </a:solidFill>
                <a:latin typeface="HYgtrE" pitchFamily="2" charset="-127"/>
                <a:ea typeface="HYgtrE" pitchFamily="2" charset="-127"/>
              </a:endParaRPr>
            </a:p>
          </p:txBody>
        </p:sp>
        <p:sp>
          <p:nvSpPr>
            <p:cNvPr id="1048635" name="文本框 9310"/>
            <p:cNvSpPr txBox="1"/>
            <p:nvPr/>
          </p:nvSpPr>
          <p:spPr>
            <a:xfrm>
              <a:off x="0" y="0"/>
              <a:ext cx="363" cy="755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altLang="en-US" dirty="0" lang="zh-CN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一般书信</a:t>
              </a:r>
              <a:endParaRPr altLang="en-US" dirty="0" lang="zh-CN">
                <a:solidFill>
                  <a:srgbClr val="006600"/>
                </a:solidFill>
                <a:latin typeface="HYgtrE" pitchFamily="2" charset="-127"/>
                <a:ea typeface="HYgtrE" pitchFamily="2" charset="-127"/>
              </a:endParaRPr>
            </a:p>
          </p:txBody>
        </p:sp>
      </p:grpSp>
      <p:sp>
        <p:nvSpPr>
          <p:cNvPr id="1048636" name="矩形 9311"/>
          <p:cNvSpPr/>
          <p:nvPr/>
        </p:nvSpPr>
        <p:spPr>
          <a:xfrm>
            <a:off x="10272713" y="6453188"/>
            <a:ext cx="395287" cy="215900"/>
          </a:xfrm>
          <a:prstGeom prst="rect"/>
          <a:noFill/>
          <a:ln w="9525">
            <a:noFill/>
          </a:ln>
        </p:spPr>
        <p:txBody>
          <a:bodyPr anchor="ctr" wrap="none"/>
          <a:p>
            <a:pPr algn="ctr" indent="-342900" marL="342900">
              <a:lnSpc>
                <a:spcPct val="80000"/>
              </a:lnSpc>
              <a:spcBef>
                <a:spcPct val="20000"/>
              </a:spcBef>
              <a:buChar char="•"/>
            </a:pPr>
            <a:endParaRPr altLang="en-US" dirty="0" lang="zh-CN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48637" name="矩形 9312"/>
          <p:cNvSpPr/>
          <p:nvPr/>
        </p:nvSpPr>
        <p:spPr>
          <a:xfrm>
            <a:off x="10056813" y="6453188"/>
            <a:ext cx="431800" cy="215900"/>
          </a:xfrm>
          <a:prstGeom prst="rect"/>
          <a:noFill/>
          <a:ln w="9525">
            <a:noFill/>
          </a:ln>
        </p:spPr>
        <p:txBody>
          <a:bodyPr anchor="ctr" wrap="none"/>
          <a:p>
            <a:pPr algn="ctr" indent="-342900" marL="342900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altLang="zh-CN" dirty="0" lang="en-US">
                <a:latin typeface="华文中宋" pitchFamily="2" charset="-122"/>
                <a:ea typeface="华文中宋" pitchFamily="2" charset="-122"/>
              </a:rPr>
              <a:t>12</a:t>
            </a:r>
            <a:endParaRPr altLang="zh-CN" dirty="0" lang="en-US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2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30" name=""/>
        <p:cNvGrpSpPr/>
        <p:nvPr/>
      </p:nvGrpSpPr>
      <p:grpSpPr>
        <a:xfrm/>
      </p:grpSpPr>
      <p:sp>
        <p:nvSpPr>
          <p:cNvPr id="1048648" name="标题 8193"/>
          <p:cNvSpPr>
            <a:spLocks noGrp="1"/>
          </p:cNvSpPr>
          <p:nvPr>
            <p:ph type="title"/>
          </p:nvPr>
        </p:nvSpPr>
        <p:spPr>
          <a:xfrm>
            <a:off x="2716213" y="85725"/>
            <a:ext cx="7772400" cy="738188"/>
          </a:xfrm>
        </p:spPr>
        <p:txBody>
          <a:bodyPr anchor="ctr"/>
          <a:p>
            <a:pPr algn="r"/>
            <a:r>
              <a:rPr altLang="en-US" dirty="0" sz="360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马太福音的全貌</a:t>
            </a:r>
            <a:endParaRPr altLang="en-US" dirty="0" sz="3600" lang="zh-CN">
              <a:solidFill>
                <a:schemeClr val="accent2"/>
              </a:solidFill>
              <a:latin typeface="HYgtrE" pitchFamily="2" charset="-127"/>
              <a:ea typeface="HYgtrE" pitchFamily="2" charset="-127"/>
            </a:endParaRPr>
          </a:p>
        </p:txBody>
      </p:sp>
      <p:graphicFrame>
        <p:nvGraphicFramePr>
          <p:cNvPr id="4194311" name="表格 8194"/>
          <p:cNvGraphicFramePr>
            <a:graphicFrameLocks/>
          </p:cNvGraphicFramePr>
          <p:nvPr/>
        </p:nvGraphicFramePr>
        <p:xfrm>
          <a:off x="2286000" y="1371600"/>
          <a:ext cx="7772400" cy="4874895"/>
        </p:xfrm>
        <a:graphic>
          <a:graphicData uri="http://schemas.openxmlformats.org/drawingml/2006/table">
            <a:tbl>
              <a:tblPr/>
              <a:tblGrid>
                <a:gridCol w="777875"/>
                <a:gridCol w="776605"/>
                <a:gridCol w="777875"/>
                <a:gridCol w="775970"/>
                <a:gridCol w="777875"/>
                <a:gridCol w="777875"/>
                <a:gridCol w="776605"/>
                <a:gridCol w="777875"/>
                <a:gridCol w="775970"/>
                <a:gridCol w="777875"/>
              </a:tblGrid>
              <a:tr h="617855">
                <a:tc gridSpan="10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/>
                        <a:t>“</a:t>
                      </a:r>
                      <a:r>
                        <a:rPr altLang="en-US" b="1" dirty="0" sz="2000" lang="zh-CN"/>
                        <a:t>要对锡安的居民说：看哪你的王来到你这里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2000" lang="zh-CN"/>
                        <a:t>” </a:t>
                      </a:r>
                      <a:r>
                        <a:rPr altLang="en-US" b="1" dirty="0" sz="2000" lang="zh-CN"/>
                        <a:t>(</a:t>
                      </a:r>
                      <a:r>
                        <a:rPr altLang="en-US" b="1" dirty="0" sz="2000" lang="zh-CN"/>
                        <a:t>太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/>
                        <a:t>21:5)</a:t>
                      </a:r>
                      <a:endParaRPr altLang="en-US" b="1" dirty="0" sz="2000" lang="zh-CN"/>
                    </a:p>
                  </a:txBody>
                  <a:tcPr anchor="ctr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CC9900">
                        <a:alpha val="100000"/>
                      </a:srgbClr>
                    </a:solidFill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/>
                        <a:t>“</a:t>
                      </a:r>
                      <a:r>
                        <a:rPr altLang="en-US" b="1" dirty="0" sz="2000" lang="zh-CN"/>
                        <a:t>要对锡安的居民说：看哪你的王来到你这里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2000" lang="zh-CN"/>
                        <a:t>” </a:t>
                      </a:r>
                      <a:r>
                        <a:rPr altLang="en-US" b="1" dirty="0" sz="2000" lang="zh-CN"/>
                        <a:t>(</a:t>
                      </a:r>
                      <a:r>
                        <a:rPr altLang="en-US" b="1" dirty="0" sz="2000" lang="zh-CN"/>
                        <a:t>太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/>
                        <a:t>21:5)</a:t>
                      </a:r>
                      <a:endParaRPr altLang="en-US" b="1" dirty="0" sz="20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/>
                        <a:t>“</a:t>
                      </a:r>
                      <a:r>
                        <a:rPr altLang="en-US" b="1" dirty="0" sz="2000" lang="zh-CN"/>
                        <a:t>要对锡安的居民说：看哪你的王来到你这里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2000" lang="zh-CN"/>
                        <a:t>” </a:t>
                      </a:r>
                      <a:r>
                        <a:rPr altLang="en-US" b="1" dirty="0" sz="2000" lang="zh-CN"/>
                        <a:t>(</a:t>
                      </a:r>
                      <a:r>
                        <a:rPr altLang="en-US" b="1" dirty="0" sz="2000" lang="zh-CN"/>
                        <a:t>太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/>
                        <a:t>21:5)</a:t>
                      </a:r>
                      <a:endParaRPr altLang="en-US" b="1" dirty="0" sz="20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/>
                        <a:t>“</a:t>
                      </a:r>
                      <a:r>
                        <a:rPr altLang="en-US" b="1" dirty="0" sz="2000" lang="zh-CN"/>
                        <a:t>要对锡安的居民说：看哪你的王来到你这里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2000" lang="zh-CN"/>
                        <a:t>” </a:t>
                      </a:r>
                      <a:r>
                        <a:rPr altLang="en-US" b="1" dirty="0" sz="2000" lang="zh-CN"/>
                        <a:t>(</a:t>
                      </a:r>
                      <a:r>
                        <a:rPr altLang="en-US" b="1" dirty="0" sz="2000" lang="zh-CN"/>
                        <a:t>太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/>
                        <a:t>21:5)</a:t>
                      </a:r>
                      <a:endParaRPr altLang="en-US" b="1" dirty="0" sz="20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/>
                        <a:t>“</a:t>
                      </a:r>
                      <a:r>
                        <a:rPr altLang="en-US" b="1" dirty="0" sz="2000" lang="zh-CN"/>
                        <a:t>要对锡安的居民说：看哪你的王来到你这里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2000" lang="zh-CN"/>
                        <a:t>” </a:t>
                      </a:r>
                      <a:r>
                        <a:rPr altLang="en-US" b="1" dirty="0" sz="2000" lang="zh-CN"/>
                        <a:t>(</a:t>
                      </a:r>
                      <a:r>
                        <a:rPr altLang="en-US" b="1" dirty="0" sz="2000" lang="zh-CN"/>
                        <a:t>太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/>
                        <a:t>21:5)</a:t>
                      </a:r>
                      <a:endParaRPr altLang="en-US" b="1" dirty="0" sz="20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/>
                        <a:t>“</a:t>
                      </a:r>
                      <a:r>
                        <a:rPr altLang="en-US" b="1" dirty="0" sz="2000" lang="zh-CN"/>
                        <a:t>要对锡安的居民说：看哪你的王来到你这里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2000" lang="zh-CN"/>
                        <a:t>” </a:t>
                      </a:r>
                      <a:r>
                        <a:rPr altLang="en-US" b="1" dirty="0" sz="2000" lang="zh-CN"/>
                        <a:t>(</a:t>
                      </a:r>
                      <a:r>
                        <a:rPr altLang="en-US" b="1" dirty="0" sz="2000" lang="zh-CN"/>
                        <a:t>太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/>
                        <a:t>21:5)</a:t>
                      </a:r>
                      <a:endParaRPr altLang="en-US" b="1" dirty="0" sz="20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/>
                        <a:t>“</a:t>
                      </a:r>
                      <a:r>
                        <a:rPr altLang="en-US" b="1" dirty="0" sz="2000" lang="zh-CN"/>
                        <a:t>要对锡安的居民说：看哪你的王来到你这里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2000" lang="zh-CN"/>
                        <a:t>” </a:t>
                      </a:r>
                      <a:r>
                        <a:rPr altLang="en-US" b="1" dirty="0" sz="2000" lang="zh-CN"/>
                        <a:t>(</a:t>
                      </a:r>
                      <a:r>
                        <a:rPr altLang="en-US" b="1" dirty="0" sz="2000" lang="zh-CN"/>
                        <a:t>太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/>
                        <a:t>21:5)</a:t>
                      </a:r>
                      <a:endParaRPr altLang="en-US" b="1" dirty="0" sz="20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/>
                        <a:t>“</a:t>
                      </a:r>
                      <a:r>
                        <a:rPr altLang="en-US" b="1" dirty="0" sz="2000" lang="zh-CN"/>
                        <a:t>要对锡安的居民说：看哪你的王来到你这里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2000" lang="zh-CN"/>
                        <a:t>” </a:t>
                      </a:r>
                      <a:r>
                        <a:rPr altLang="en-US" b="1" dirty="0" sz="2000" lang="zh-CN"/>
                        <a:t>(</a:t>
                      </a:r>
                      <a:r>
                        <a:rPr altLang="en-US" b="1" dirty="0" sz="2000" lang="zh-CN"/>
                        <a:t>太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/>
                        <a:t>21:5)</a:t>
                      </a:r>
                      <a:endParaRPr altLang="en-US" b="1" dirty="0" sz="20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/>
                        <a:t>“</a:t>
                      </a:r>
                      <a:r>
                        <a:rPr altLang="en-US" b="1" dirty="0" sz="2000" lang="zh-CN"/>
                        <a:t>要对锡安的居民说：看哪你的王来到你这里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2000" lang="zh-CN"/>
                        <a:t>” </a:t>
                      </a:r>
                      <a:r>
                        <a:rPr altLang="en-US" b="1" dirty="0" sz="2000" lang="zh-CN"/>
                        <a:t>(</a:t>
                      </a:r>
                      <a:r>
                        <a:rPr altLang="en-US" b="1" dirty="0" sz="2000" lang="zh-CN"/>
                        <a:t>太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/>
                        <a:t>21:5)</a:t>
                      </a:r>
                      <a:endParaRPr altLang="en-US" b="1" dirty="0" sz="20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/>
                        <a:t>“</a:t>
                      </a:r>
                      <a:r>
                        <a:rPr altLang="en-US" b="1" dirty="0" sz="2000" lang="zh-CN"/>
                        <a:t>要对锡安的居民说：看哪你的王来到你这里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2000" lang="zh-CN"/>
                        <a:t>” </a:t>
                      </a:r>
                      <a:r>
                        <a:rPr altLang="en-US" b="1" dirty="0" sz="2000" lang="zh-CN"/>
                        <a:t>(</a:t>
                      </a:r>
                      <a:r>
                        <a:rPr altLang="en-US" b="1" dirty="0" sz="2000" lang="zh-CN"/>
                        <a:t>太</a:t>
                      </a:r>
                      <a:r>
                        <a:rPr altLang="en-US" b="1" dirty="0" sz="2000" lang="zh-CN"/>
                        <a:t> </a:t>
                      </a:r>
                      <a:r>
                        <a:rPr altLang="en-US" b="1" dirty="0" sz="2000" lang="zh-CN"/>
                        <a:t>21:5)</a:t>
                      </a:r>
                      <a:endParaRPr altLang="en-US" b="1" dirty="0" sz="2000"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667635"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王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的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诞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生</a:t>
                      </a:r>
                      <a:endParaRPr altLang="en-US" b="1" dirty="0" sz="2000" lang="zh-CN"/>
                    </a:p>
                  </a:txBody>
                  <a:tcPr marL="90000" marR="90000" marT="126000" marB="46800" anchor="t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王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的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洗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礼</a:t>
                      </a:r>
                      <a:endParaRPr altLang="en-US" b="1" dirty="0" sz="2000" lang="zh-CN"/>
                    </a:p>
                  </a:txBody>
                  <a:tcPr marL="90000" marR="90000" marT="126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王 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受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试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探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endParaRPr altLang="en-US" b="1" dirty="0" sz="2000" lang="zh-CN"/>
                    </a:p>
                  </a:txBody>
                  <a:tcPr marL="90000" marR="90000" marT="126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山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上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宝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训</a:t>
                      </a:r>
                      <a:endParaRPr altLang="en-US" b="1" dirty="0" sz="2000" lang="zh-CN"/>
                    </a:p>
                  </a:txBody>
                  <a:tcPr marL="90000" marR="90000" marT="126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连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续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的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神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迹</a:t>
                      </a:r>
                      <a:endParaRPr altLang="en-US" b="1" dirty="0" sz="2000" lang="zh-CN"/>
                    </a:p>
                  </a:txBody>
                  <a:tcPr marL="90000" marR="90000" marT="126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>
                          <a:ea typeface="宋体" panose="02010600030101010101" pitchFamily="2" charset="-122"/>
                        </a:rPr>
                        <a:t>敌</a:t>
                      </a:r>
                      <a:endParaRPr altLang="en-US" b="1" dirty="0" sz="2000" lang="zh-CN">
                        <a:ea typeface="宋体" panose="02010600030101010101" pitchFamily="2" charset="-122"/>
                      </a:endParaRPr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>
                          <a:ea typeface="宋体" panose="02010600030101010101" pitchFamily="2" charset="-122"/>
                        </a:rPr>
                        <a:t>对</a:t>
                      </a:r>
                      <a:endParaRPr altLang="en-US" b="1" dirty="0" sz="2000" lang="zh-CN">
                        <a:ea typeface="宋体" panose="02010600030101010101" pitchFamily="2" charset="-122"/>
                      </a:endParaRPr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>
                          <a:ea typeface="宋体" panose="02010600030101010101" pitchFamily="2" charset="-122"/>
                        </a:rPr>
                        <a:t>势</a:t>
                      </a:r>
                      <a:endParaRPr altLang="en-US" b="1" dirty="0" sz="2000" lang="zh-CN">
                        <a:ea typeface="宋体" panose="02010600030101010101" pitchFamily="2" charset="-122"/>
                      </a:endParaRPr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>
                          <a:ea typeface="宋体" panose="02010600030101010101" pitchFamily="2" charset="-122"/>
                        </a:rPr>
                        <a:t>力</a:t>
                      </a:r>
                      <a:endParaRPr altLang="en-US" b="1" dirty="0" sz="2000" lang="zh-CN">
                        <a:ea typeface="宋体" panose="02010600030101010101" pitchFamily="2" charset="-122"/>
                      </a:endParaRPr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>
                          <a:ea typeface="宋体" panose="02010600030101010101" pitchFamily="2" charset="-122"/>
                        </a:rPr>
                        <a:t>的</a:t>
                      </a:r>
                      <a:endParaRPr altLang="en-US" b="1" dirty="0" sz="2000" lang="zh-CN">
                        <a:ea typeface="宋体" panose="02010600030101010101" pitchFamily="2" charset="-122"/>
                      </a:endParaRPr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>
                          <a:ea typeface="宋体" panose="02010600030101010101" pitchFamily="2" charset="-122"/>
                        </a:rPr>
                        <a:t>高</a:t>
                      </a:r>
                      <a:endParaRPr altLang="en-US" b="1" dirty="0" sz="2000" lang="zh-CN">
                        <a:ea typeface="宋体" panose="02010600030101010101" pitchFamily="2" charset="-122"/>
                      </a:endParaRPr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>
                          <a:ea typeface="宋体" panose="02010600030101010101" pitchFamily="2" charset="-122"/>
                        </a:rPr>
                        <a:t>涨</a:t>
                      </a:r>
                      <a:endParaRPr altLang="en-US" b="1" dirty="0" sz="2000" lang="zh-CN">
                        <a:ea typeface="宋体" panose="02010600030101010101" pitchFamily="2" charset="-122"/>
                      </a:endParaRPr>
                    </a:p>
                  </a:txBody>
                  <a:tcPr marL="90000" marR="90000" marT="126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耶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稣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的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讲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道</a:t>
                      </a:r>
                      <a:endParaRPr altLang="en-US" b="1" dirty="0" sz="2000" lang="zh-CN"/>
                    </a:p>
                  </a:txBody>
                  <a:tcPr marL="90000" marR="90000" marT="126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一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篇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讲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道</a:t>
                      </a:r>
                      <a:endParaRPr altLang="en-US" b="1" dirty="0" sz="2000" lang="zh-CN"/>
                    </a:p>
                  </a:txBody>
                  <a:tcPr marL="90000" marR="90000" marT="126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王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的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受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死</a:t>
                      </a:r>
                      <a:endParaRPr altLang="en-US" b="1" dirty="0" sz="2000" lang="zh-CN"/>
                    </a:p>
                  </a:txBody>
                  <a:tcPr marL="90000" marR="90000" marT="126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王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的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复</a:t>
                      </a:r>
                      <a:endParaRPr altLang="en-US" b="1" dirty="0" sz="2000" lang="zh-CN"/>
                    </a:p>
                    <a:p>
                      <a:pPr algn="ctr" indent="0" lvl="0" marL="0">
                        <a:lnSpc>
                          <a:spcPct val="65000"/>
                        </a:lnSpc>
                        <a:buNone/>
                      </a:pPr>
                      <a:r>
                        <a:rPr altLang="en-US" b="1" dirty="0" sz="2000" lang="zh-CN"/>
                        <a:t>活</a:t>
                      </a:r>
                      <a:endParaRPr altLang="en-US" b="1" dirty="0" sz="2000" lang="zh-CN"/>
                    </a:p>
                  </a:txBody>
                  <a:tcPr marL="90000" marR="90000" marT="126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914400">
                <a:tc gridSpan="3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endParaRPr altLang="en-US" dirty="0" lang="zh-CN"/>
                    </a:p>
                  </a:txBody>
                  <a:tcPr anchor="ctr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endParaRPr altLang="en-US" dirty="0" lang="zh-CN"/>
                    </a:p>
                  </a:txBody>
                  <a:tcPr anchor="ctr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endParaRPr altLang="en-US" dirty="0" lang="zh-CN"/>
                    </a:p>
                  </a:txBody>
                  <a:tcPr anchor="ctr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endParaRPr altLang="en-US" dirty="0" lang="zh-CN"/>
                    </a:p>
                  </a:txBody>
                  <a:tcPr anchor="ctr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75005">
                <a:tc gridSpan="10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 marL="180000" marR="90000" marT="46800" marB="46800" anchor="ctr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48649" name="文本框 8227"/>
          <p:cNvSpPr txBox="1"/>
          <p:nvPr/>
        </p:nvSpPr>
        <p:spPr>
          <a:xfrm>
            <a:off x="2855913" y="4797425"/>
            <a:ext cx="1676400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dirty="0" sz="2400" lang="zh-CN">
                <a:solidFill>
                  <a:schemeClr val="accent2"/>
                </a:solidFill>
                <a:latin typeface="DotumChe" pitchFamily="1" charset="-127"/>
                <a:ea typeface="DotumChe" pitchFamily="1" charset="-127"/>
              </a:rPr>
              <a:t>王的准备</a:t>
            </a:r>
            <a:endParaRPr altLang="en-US" dirty="0" sz="2400" lang="zh-CN">
              <a:solidFill>
                <a:schemeClr val="accent2"/>
              </a:solidFill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50" name="文本框 8228"/>
          <p:cNvSpPr txBox="1"/>
          <p:nvPr/>
        </p:nvSpPr>
        <p:spPr>
          <a:xfrm>
            <a:off x="4953000" y="4724400"/>
            <a:ext cx="1676400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dirty="0" sz="2400" lang="zh-CN">
                <a:solidFill>
                  <a:schemeClr val="accent2"/>
                </a:solidFill>
                <a:latin typeface="DotumChe" pitchFamily="1" charset="-127"/>
                <a:ea typeface="DotumChe" pitchFamily="1" charset="-127"/>
              </a:rPr>
              <a:t>王的事工</a:t>
            </a:r>
            <a:endParaRPr altLang="en-US" dirty="0" sz="2400" lang="zh-CN">
              <a:solidFill>
                <a:schemeClr val="accent2"/>
              </a:solidFill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51" name="文本框 8229"/>
          <p:cNvSpPr txBox="1"/>
          <p:nvPr/>
        </p:nvSpPr>
        <p:spPr>
          <a:xfrm>
            <a:off x="6934200" y="4724400"/>
            <a:ext cx="1676400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dirty="0" sz="2400" lang="zh-CN">
                <a:solidFill>
                  <a:schemeClr val="accent2"/>
                </a:solidFill>
                <a:latin typeface="DotumChe" pitchFamily="1" charset="-127"/>
                <a:ea typeface="DotumChe" pitchFamily="1" charset="-127"/>
              </a:rPr>
              <a:t>王的讲道</a:t>
            </a:r>
            <a:endParaRPr altLang="en-US" dirty="0" sz="2400" lang="zh-CN">
              <a:solidFill>
                <a:schemeClr val="accent2"/>
              </a:solidFill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52" name="文本框 8230"/>
          <p:cNvSpPr txBox="1"/>
          <p:nvPr/>
        </p:nvSpPr>
        <p:spPr>
          <a:xfrm>
            <a:off x="8520113" y="4724400"/>
            <a:ext cx="1676400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dirty="0" sz="2400" lang="zh-CN">
                <a:solidFill>
                  <a:schemeClr val="accent2"/>
                </a:solidFill>
                <a:latin typeface="DotumChe" pitchFamily="1" charset="-127"/>
                <a:ea typeface="DotumChe" pitchFamily="1" charset="-127"/>
              </a:rPr>
              <a:t>王的苦难</a:t>
            </a:r>
            <a:endParaRPr altLang="en-US" dirty="0" sz="2400" lang="zh-CN">
              <a:solidFill>
                <a:schemeClr val="accent2"/>
              </a:solidFill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53" name="文本框 8231"/>
          <p:cNvSpPr txBox="1"/>
          <p:nvPr/>
        </p:nvSpPr>
        <p:spPr>
          <a:xfrm>
            <a:off x="4233863" y="5610225"/>
            <a:ext cx="914400" cy="58356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b="0" dirty="0" sz="3200" lang="zh-CN">
                <a:solidFill>
                  <a:srgbClr val="D60093"/>
                </a:solidFill>
                <a:latin typeface="HYgtrE" pitchFamily="2" charset="-127"/>
                <a:ea typeface="HYgtrE" pitchFamily="2" charset="-127"/>
              </a:rPr>
              <a:t>王</a:t>
            </a:r>
            <a:endParaRPr altLang="en-US" b="0" dirty="0" sz="3200" lang="zh-CN">
              <a:solidFill>
                <a:srgbClr val="D60093"/>
              </a:solidFill>
              <a:latin typeface="HYgtrE" pitchFamily="2" charset="-127"/>
              <a:ea typeface="HYgtrE" pitchFamily="2" charset="-127"/>
            </a:endParaRPr>
          </a:p>
        </p:txBody>
      </p:sp>
      <p:sp>
        <p:nvSpPr>
          <p:cNvPr id="1048654" name="文本框 8232"/>
          <p:cNvSpPr txBox="1"/>
          <p:nvPr/>
        </p:nvSpPr>
        <p:spPr>
          <a:xfrm>
            <a:off x="2208213" y="4249738"/>
            <a:ext cx="28733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55" name="文本框 8233"/>
          <p:cNvSpPr txBox="1"/>
          <p:nvPr/>
        </p:nvSpPr>
        <p:spPr>
          <a:xfrm>
            <a:off x="2770188" y="4264025"/>
            <a:ext cx="28733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2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56" name="文本框 8234"/>
          <p:cNvSpPr txBox="1"/>
          <p:nvPr/>
        </p:nvSpPr>
        <p:spPr>
          <a:xfrm>
            <a:off x="3273425" y="4278313"/>
            <a:ext cx="28733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3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57" name="文本框 8235"/>
          <p:cNvSpPr txBox="1"/>
          <p:nvPr/>
        </p:nvSpPr>
        <p:spPr>
          <a:xfrm>
            <a:off x="4079875" y="4292600"/>
            <a:ext cx="28733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4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58" name="文本框 8236"/>
          <p:cNvSpPr txBox="1"/>
          <p:nvPr/>
        </p:nvSpPr>
        <p:spPr>
          <a:xfrm>
            <a:off x="4583113" y="4292600"/>
            <a:ext cx="28733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5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59" name="文本框 8237"/>
          <p:cNvSpPr txBox="1"/>
          <p:nvPr/>
        </p:nvSpPr>
        <p:spPr>
          <a:xfrm>
            <a:off x="5087938" y="4292600"/>
            <a:ext cx="28733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7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60" name="文本框 8238"/>
          <p:cNvSpPr txBox="1"/>
          <p:nvPr/>
        </p:nvSpPr>
        <p:spPr>
          <a:xfrm>
            <a:off x="5346700" y="4292600"/>
            <a:ext cx="28733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8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61" name="文本框 8239"/>
          <p:cNvSpPr txBox="1"/>
          <p:nvPr/>
        </p:nvSpPr>
        <p:spPr>
          <a:xfrm>
            <a:off x="5837238" y="4292600"/>
            <a:ext cx="28733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9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62" name="文本框 8240"/>
          <p:cNvSpPr txBox="1"/>
          <p:nvPr/>
        </p:nvSpPr>
        <p:spPr>
          <a:xfrm>
            <a:off x="6096000" y="4292600"/>
            <a:ext cx="54768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10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63" name="文本框 8241"/>
          <p:cNvSpPr txBox="1"/>
          <p:nvPr/>
        </p:nvSpPr>
        <p:spPr>
          <a:xfrm>
            <a:off x="6542088" y="4292600"/>
            <a:ext cx="54768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15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64" name="文本框 8242"/>
          <p:cNvSpPr txBox="1"/>
          <p:nvPr/>
        </p:nvSpPr>
        <p:spPr>
          <a:xfrm>
            <a:off x="6829425" y="4298950"/>
            <a:ext cx="54768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16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65" name="文本框 8243"/>
          <p:cNvSpPr txBox="1"/>
          <p:nvPr/>
        </p:nvSpPr>
        <p:spPr>
          <a:xfrm>
            <a:off x="7319963" y="4292600"/>
            <a:ext cx="54768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23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66" name="文本框 8244"/>
          <p:cNvSpPr txBox="1"/>
          <p:nvPr/>
        </p:nvSpPr>
        <p:spPr>
          <a:xfrm>
            <a:off x="7650163" y="4292600"/>
            <a:ext cx="54768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24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67" name="文本框 8245"/>
          <p:cNvSpPr txBox="1"/>
          <p:nvPr/>
        </p:nvSpPr>
        <p:spPr>
          <a:xfrm>
            <a:off x="8097838" y="4292600"/>
            <a:ext cx="54768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25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68" name="文本框 8246"/>
          <p:cNvSpPr txBox="1"/>
          <p:nvPr/>
        </p:nvSpPr>
        <p:spPr>
          <a:xfrm>
            <a:off x="8428038" y="4292600"/>
            <a:ext cx="54768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26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69" name="文本框 8247"/>
          <p:cNvSpPr txBox="1"/>
          <p:nvPr/>
        </p:nvSpPr>
        <p:spPr>
          <a:xfrm>
            <a:off x="8861425" y="4292600"/>
            <a:ext cx="54768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27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70" name="文本框 8248"/>
          <p:cNvSpPr txBox="1"/>
          <p:nvPr/>
        </p:nvSpPr>
        <p:spPr>
          <a:xfrm>
            <a:off x="9436100" y="4298950"/>
            <a:ext cx="54768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28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71" name="文本框 8249"/>
          <p:cNvSpPr txBox="1"/>
          <p:nvPr/>
        </p:nvSpPr>
        <p:spPr>
          <a:xfrm>
            <a:off x="2279650" y="5149850"/>
            <a:ext cx="547688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72" name="文本框 8250"/>
          <p:cNvSpPr txBox="1"/>
          <p:nvPr/>
        </p:nvSpPr>
        <p:spPr>
          <a:xfrm>
            <a:off x="4252913" y="5157788"/>
            <a:ext cx="54768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4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73" name="文本框 8251"/>
          <p:cNvSpPr txBox="1"/>
          <p:nvPr/>
        </p:nvSpPr>
        <p:spPr>
          <a:xfrm>
            <a:off x="4625975" y="5157788"/>
            <a:ext cx="547688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5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74" name="文本框 8252"/>
          <p:cNvSpPr txBox="1"/>
          <p:nvPr/>
        </p:nvSpPr>
        <p:spPr>
          <a:xfrm>
            <a:off x="6456363" y="5157788"/>
            <a:ext cx="54768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15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75" name="文本框 8253"/>
          <p:cNvSpPr txBox="1"/>
          <p:nvPr/>
        </p:nvSpPr>
        <p:spPr>
          <a:xfrm>
            <a:off x="6886575" y="5157788"/>
            <a:ext cx="547688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16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76" name="文本框 8254"/>
          <p:cNvSpPr txBox="1"/>
          <p:nvPr/>
        </p:nvSpPr>
        <p:spPr>
          <a:xfrm>
            <a:off x="7996238" y="5157788"/>
            <a:ext cx="54768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25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77" name="文本框 8255"/>
          <p:cNvSpPr txBox="1"/>
          <p:nvPr/>
        </p:nvSpPr>
        <p:spPr>
          <a:xfrm>
            <a:off x="8501063" y="5157788"/>
            <a:ext cx="54768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26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78" name="文本框 8256"/>
          <p:cNvSpPr txBox="1"/>
          <p:nvPr/>
        </p:nvSpPr>
        <p:spPr>
          <a:xfrm>
            <a:off x="9551988" y="5157788"/>
            <a:ext cx="54768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28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79" name="矩形 8257"/>
          <p:cNvSpPr/>
          <p:nvPr/>
        </p:nvSpPr>
        <p:spPr>
          <a:xfrm>
            <a:off x="10128250" y="6524625"/>
            <a:ext cx="539750" cy="333375"/>
          </a:xfrm>
          <a:prstGeom prst="rect"/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wrap="none"/>
          <a:p>
            <a:pPr algn="ctr"/>
            <a:r>
              <a:rPr altLang="zh-CN" dirty="0" sz="2400" lang="en-US">
                <a:latin typeface="DotumChe" pitchFamily="1" charset="-127"/>
                <a:ea typeface="DotumChe" pitchFamily="1" charset="-127"/>
              </a:rPr>
              <a:t>32</a:t>
            </a:r>
            <a:endParaRPr altLang="zh-CN" dirty="0" sz="2400" lang="en-US">
              <a:latin typeface="DotumChe" pitchFamily="1" charset="-127"/>
              <a:ea typeface="DotumChe" pitchFamily="1" charset="-127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dur="500" id="7"/>
                                        <p:tgtEl>
                                          <p:spTgt spid="104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dur="500" id="12"/>
                                        <p:tgtEl>
                                          <p:spTgt spid="1048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dur="500" id="17"/>
                                        <p:tgtEl>
                                          <p:spTgt spid="1048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dur="500" id="22"/>
                                        <p:tgtEl>
                                          <p:spTgt spid="1048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dur="500" id="27"/>
                                        <p:tgtEl>
                                          <p:spTgt spid="104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9" grpId="0"/>
      <p:bldP spid="1048650" grpId="0"/>
      <p:bldP spid="1048651" grpId="0"/>
      <p:bldP spid="1048652" grpId="0"/>
      <p:bldP spid="10486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31" name=""/>
        <p:cNvGrpSpPr/>
        <p:nvPr/>
      </p:nvGrpSpPr>
      <p:grpSpPr>
        <a:xfrm/>
      </p:grpSpPr>
      <p:sp>
        <p:nvSpPr>
          <p:cNvPr id="1048680" name="标题 9217"/>
          <p:cNvSpPr>
            <a:spLocks noGrp="1"/>
          </p:cNvSpPr>
          <p:nvPr>
            <p:ph type="title"/>
          </p:nvPr>
        </p:nvSpPr>
        <p:spPr>
          <a:xfrm>
            <a:off x="2741613" y="153988"/>
            <a:ext cx="7772400" cy="609600"/>
          </a:xfrm>
        </p:spPr>
        <p:txBody>
          <a:bodyPr anchor="ctr"/>
          <a:p>
            <a:pPr algn="r"/>
            <a:r>
              <a:rPr altLang="en-US" dirty="0" sz="360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马可福音全貌</a:t>
            </a:r>
            <a:endParaRPr altLang="en-US" dirty="0" sz="3600" lang="zh-CN">
              <a:solidFill>
                <a:schemeClr val="accent2"/>
              </a:solidFill>
              <a:latin typeface="HYgtrE" pitchFamily="2" charset="-127"/>
              <a:ea typeface="HYgtrE" pitchFamily="2" charset="-127"/>
            </a:endParaRPr>
          </a:p>
        </p:txBody>
      </p:sp>
      <p:graphicFrame>
        <p:nvGraphicFramePr>
          <p:cNvPr id="4194312" name="表格 9218"/>
          <p:cNvGraphicFramePr>
            <a:graphicFrameLocks/>
          </p:cNvGraphicFramePr>
          <p:nvPr/>
        </p:nvGraphicFramePr>
        <p:xfrm>
          <a:off x="2133600" y="1447800"/>
          <a:ext cx="7924800" cy="5005070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1066800"/>
                <a:gridCol w="1066800"/>
                <a:gridCol w="1066800"/>
                <a:gridCol w="990600"/>
                <a:gridCol w="990600"/>
                <a:gridCol w="914400"/>
              </a:tblGrid>
              <a:tr h="755650">
                <a:tc gridSpan="8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“</a:t>
                      </a:r>
                      <a:r>
                        <a:rPr altLang="en-US" b="1" dirty="0" sz="1800" lang="zh-CN"/>
                        <a:t>人子来不是要受人的服侍，乃是要服侍人，并且要舍命，做多人的赎价。</a:t>
                      </a:r>
                      <a:r>
                        <a:rPr altLang="en-US" b="1" dirty="0" sz="1800" lang="zh-CN"/>
                        <a:t>”</a:t>
                      </a:r>
                      <a:endParaRPr altLang="en-US" b="1" dirty="0" sz="1800" lang="ko-KR"/>
                    </a:p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 </a:t>
                      </a:r>
                      <a:r>
                        <a:rPr altLang="en-US" b="1" dirty="0" sz="1800" lang="zh-CN"/>
                        <a:t>(</a:t>
                      </a:r>
                      <a:r>
                        <a:rPr altLang="en-US" b="1" dirty="0" sz="1800" lang="zh-CN"/>
                        <a:t>可</a:t>
                      </a:r>
                      <a:r>
                        <a:rPr altLang="en-US" b="1" dirty="0" sz="1800" lang="zh-CN"/>
                        <a:t>10:45</a:t>
                      </a:r>
                      <a:r>
                        <a:rPr altLang="en-US" b="1" dirty="0" sz="1800" lang="zh-CN"/>
                        <a:t>)</a:t>
                      </a:r>
                      <a:endParaRPr altLang="en-US" b="1" dirty="0" sz="1800" lang="zh-CN"/>
                    </a:p>
                  </a:txBody>
                  <a:tcPr marL="90000" marR="90000" marT="46800" marB="46800" anchor="ctr" anchorCtr="1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CC9900">
                        <a:alpha val="100000"/>
                      </a:srgbClr>
                    </a:solidFill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“</a:t>
                      </a:r>
                      <a:r>
                        <a:rPr altLang="en-US" b="1" dirty="0" sz="1800" lang="zh-CN"/>
                        <a:t>人子来不是要受人的服侍，乃是要服侍人，并且要舍命，做多人的赎价。</a:t>
                      </a:r>
                      <a:r>
                        <a:rPr altLang="en-US" b="1" dirty="0" sz="1800" lang="zh-CN"/>
                        <a:t>”</a:t>
                      </a:r>
                      <a:endParaRPr altLang="en-US" b="1" dirty="0" sz="1800" lang="ko-KR"/>
                    </a:p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 </a:t>
                      </a:r>
                      <a:r>
                        <a:rPr altLang="en-US" b="1" dirty="0" sz="1800" lang="zh-CN"/>
                        <a:t>(</a:t>
                      </a:r>
                      <a:r>
                        <a:rPr altLang="en-US" b="1" dirty="0" sz="1800" lang="zh-CN"/>
                        <a:t>可</a:t>
                      </a:r>
                      <a:r>
                        <a:rPr altLang="en-US" b="1" dirty="0" sz="1800" lang="zh-CN"/>
                        <a:t>10:45</a:t>
                      </a:r>
                      <a:r>
                        <a:rPr altLang="en-US" b="1" dirty="0" sz="1800" lang="zh-CN"/>
                        <a:t>)</a:t>
                      </a:r>
                      <a:endParaRPr altLang="en-US" b="1" dirty="0" sz="18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“</a:t>
                      </a:r>
                      <a:r>
                        <a:rPr altLang="en-US" b="1" dirty="0" sz="1800" lang="zh-CN"/>
                        <a:t>人子来不是要受人的服侍，乃是要服侍人，并且要舍命，做多人的赎价。</a:t>
                      </a:r>
                      <a:r>
                        <a:rPr altLang="en-US" b="1" dirty="0" sz="1800" lang="zh-CN"/>
                        <a:t>”</a:t>
                      </a:r>
                      <a:endParaRPr altLang="en-US" b="1" dirty="0" sz="1800" lang="ko-KR"/>
                    </a:p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 </a:t>
                      </a:r>
                      <a:r>
                        <a:rPr altLang="en-US" b="1" dirty="0" sz="1800" lang="zh-CN"/>
                        <a:t>(</a:t>
                      </a:r>
                      <a:r>
                        <a:rPr altLang="en-US" b="1" dirty="0" sz="1800" lang="zh-CN"/>
                        <a:t>可</a:t>
                      </a:r>
                      <a:r>
                        <a:rPr altLang="en-US" b="1" dirty="0" sz="1800" lang="zh-CN"/>
                        <a:t>10:45</a:t>
                      </a:r>
                      <a:r>
                        <a:rPr altLang="en-US" b="1" dirty="0" sz="1800" lang="zh-CN"/>
                        <a:t>)</a:t>
                      </a:r>
                      <a:endParaRPr altLang="en-US" b="1" dirty="0" sz="18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“</a:t>
                      </a:r>
                      <a:r>
                        <a:rPr altLang="en-US" b="1" dirty="0" sz="1800" lang="zh-CN"/>
                        <a:t>人子来不是要受人的服侍，乃是要服侍人，并且要舍命，做多人的赎价。</a:t>
                      </a:r>
                      <a:r>
                        <a:rPr altLang="en-US" b="1" dirty="0" sz="1800" lang="zh-CN"/>
                        <a:t>”</a:t>
                      </a:r>
                      <a:endParaRPr altLang="en-US" b="1" dirty="0" sz="1800" lang="ko-KR"/>
                    </a:p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 </a:t>
                      </a:r>
                      <a:r>
                        <a:rPr altLang="en-US" b="1" dirty="0" sz="1800" lang="zh-CN"/>
                        <a:t>(</a:t>
                      </a:r>
                      <a:r>
                        <a:rPr altLang="en-US" b="1" dirty="0" sz="1800" lang="zh-CN"/>
                        <a:t>可</a:t>
                      </a:r>
                      <a:r>
                        <a:rPr altLang="en-US" b="1" dirty="0" sz="1800" lang="zh-CN"/>
                        <a:t>10:45</a:t>
                      </a:r>
                      <a:r>
                        <a:rPr altLang="en-US" b="1" dirty="0" sz="1800" lang="zh-CN"/>
                        <a:t>)</a:t>
                      </a:r>
                      <a:endParaRPr altLang="en-US" b="1" dirty="0" sz="18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“</a:t>
                      </a:r>
                      <a:r>
                        <a:rPr altLang="en-US" b="1" dirty="0" sz="1800" lang="zh-CN"/>
                        <a:t>人子来不是要受人的服侍，乃是要服侍人，并且要舍命，做多人的赎价。</a:t>
                      </a:r>
                      <a:r>
                        <a:rPr altLang="en-US" b="1" dirty="0" sz="1800" lang="zh-CN"/>
                        <a:t>”</a:t>
                      </a:r>
                      <a:endParaRPr altLang="en-US" b="1" dirty="0" sz="1800" lang="ko-KR"/>
                    </a:p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 </a:t>
                      </a:r>
                      <a:r>
                        <a:rPr altLang="en-US" b="1" dirty="0" sz="1800" lang="zh-CN"/>
                        <a:t>(</a:t>
                      </a:r>
                      <a:r>
                        <a:rPr altLang="en-US" b="1" dirty="0" sz="1800" lang="zh-CN"/>
                        <a:t>可</a:t>
                      </a:r>
                      <a:r>
                        <a:rPr altLang="en-US" b="1" dirty="0" sz="1800" lang="zh-CN"/>
                        <a:t>10:45</a:t>
                      </a:r>
                      <a:r>
                        <a:rPr altLang="en-US" b="1" dirty="0" sz="1800" lang="zh-CN"/>
                        <a:t>)</a:t>
                      </a:r>
                      <a:endParaRPr altLang="en-US" b="1" dirty="0" sz="18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“</a:t>
                      </a:r>
                      <a:r>
                        <a:rPr altLang="en-US" b="1" dirty="0" sz="1800" lang="zh-CN"/>
                        <a:t>人子来不是要受人的服侍，乃是要服侍人，并且要舍命，做多人的赎价。</a:t>
                      </a:r>
                      <a:r>
                        <a:rPr altLang="en-US" b="1" dirty="0" sz="1800" lang="zh-CN"/>
                        <a:t>”</a:t>
                      </a:r>
                      <a:endParaRPr altLang="en-US" b="1" dirty="0" sz="1800" lang="ko-KR"/>
                    </a:p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 </a:t>
                      </a:r>
                      <a:r>
                        <a:rPr altLang="en-US" b="1" dirty="0" sz="1800" lang="zh-CN"/>
                        <a:t>(</a:t>
                      </a:r>
                      <a:r>
                        <a:rPr altLang="en-US" b="1" dirty="0" sz="1800" lang="zh-CN"/>
                        <a:t>可</a:t>
                      </a:r>
                      <a:r>
                        <a:rPr altLang="en-US" b="1" dirty="0" sz="1800" lang="zh-CN"/>
                        <a:t>10:45</a:t>
                      </a:r>
                      <a:r>
                        <a:rPr altLang="en-US" b="1" dirty="0" sz="1800" lang="zh-CN"/>
                        <a:t>)</a:t>
                      </a:r>
                      <a:endParaRPr altLang="en-US" b="1" dirty="0" sz="18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“</a:t>
                      </a:r>
                      <a:r>
                        <a:rPr altLang="en-US" b="1" dirty="0" sz="1800" lang="zh-CN"/>
                        <a:t>人子来不是要受人的服侍，乃是要服侍人，并且要舍命，做多人的赎价。</a:t>
                      </a:r>
                      <a:r>
                        <a:rPr altLang="en-US" b="1" dirty="0" sz="1800" lang="zh-CN"/>
                        <a:t>”</a:t>
                      </a:r>
                      <a:endParaRPr altLang="en-US" b="1" dirty="0" sz="1800" lang="ko-KR"/>
                    </a:p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 </a:t>
                      </a:r>
                      <a:r>
                        <a:rPr altLang="en-US" b="1" dirty="0" sz="1800" lang="zh-CN"/>
                        <a:t>(</a:t>
                      </a:r>
                      <a:r>
                        <a:rPr altLang="en-US" b="1" dirty="0" sz="1800" lang="zh-CN"/>
                        <a:t>可</a:t>
                      </a:r>
                      <a:r>
                        <a:rPr altLang="en-US" b="1" dirty="0" sz="1800" lang="zh-CN"/>
                        <a:t>10:45</a:t>
                      </a:r>
                      <a:r>
                        <a:rPr altLang="en-US" b="1" dirty="0" sz="1800" lang="zh-CN"/>
                        <a:t>)</a:t>
                      </a:r>
                      <a:endParaRPr altLang="en-US" b="1" dirty="0" sz="18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“</a:t>
                      </a:r>
                      <a:r>
                        <a:rPr altLang="en-US" b="1" dirty="0" sz="1800" lang="zh-CN"/>
                        <a:t>人子来不是要受人的服侍，乃是要服侍人，并且要舍命，做多人的赎价。</a:t>
                      </a:r>
                      <a:r>
                        <a:rPr altLang="en-US" b="1" dirty="0" sz="1800" lang="zh-CN"/>
                        <a:t>”</a:t>
                      </a:r>
                      <a:endParaRPr altLang="en-US" b="1" dirty="0" sz="1800" lang="ko-KR"/>
                    </a:p>
                    <a:p>
                      <a:pPr algn="ctr" indent="0" lvl="0" marL="0">
                        <a:buNone/>
                      </a:pPr>
                      <a:r>
                        <a:rPr altLang="en-US" b="1" dirty="0" sz="1800" lang="zh-CN"/>
                        <a:t> </a:t>
                      </a:r>
                      <a:r>
                        <a:rPr altLang="en-US" b="1" dirty="0" sz="1800" lang="zh-CN"/>
                        <a:t>(</a:t>
                      </a:r>
                      <a:r>
                        <a:rPr altLang="en-US" b="1" dirty="0" sz="1800" lang="zh-CN"/>
                        <a:t>可</a:t>
                      </a:r>
                      <a:r>
                        <a:rPr altLang="en-US" b="1" dirty="0" sz="1800" lang="zh-CN"/>
                        <a:t>10:45</a:t>
                      </a:r>
                      <a:r>
                        <a:rPr altLang="en-US" b="1" dirty="0" sz="1800" lang="zh-CN"/>
                        <a:t>)</a:t>
                      </a:r>
                      <a:endParaRPr altLang="en-US" b="1" dirty="0" sz="1800"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28215"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耶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稣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的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教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导</a:t>
                      </a:r>
                      <a:endParaRPr altLang="en-US" b="1" dirty="0" sz="1600" lang="zh-CN"/>
                    </a:p>
                  </a:txBody>
                  <a:tcPr marL="90000" marR="90000" marT="180000" marB="46800" anchor="t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耶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稣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的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神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迹</a:t>
                      </a:r>
                      <a:endParaRPr altLang="en-US" b="1" dirty="0" sz="1600" lang="zh-CN"/>
                    </a:p>
                  </a:txBody>
                  <a:tcPr marL="90000" marR="90000" marT="180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彼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得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的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信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仰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告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白</a:t>
                      </a:r>
                      <a:endParaRPr altLang="en-US" b="1" dirty="0" sz="1600" lang="zh-CN"/>
                    </a:p>
                  </a:txBody>
                  <a:tcPr marL="90000" marR="90000" marT="180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耶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稣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变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相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endParaRPr altLang="en-US" b="1" dirty="0" sz="1600" lang="zh-CN"/>
                    </a:p>
                  </a:txBody>
                  <a:tcPr marL="90000" marR="90000" marT="180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耶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稣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的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教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导</a:t>
                      </a:r>
                      <a:endParaRPr altLang="en-US" b="1" dirty="0" sz="1600" lang="zh-CN"/>
                    </a:p>
                  </a:txBody>
                  <a:tcPr marL="90000" marR="90000" marT="180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耶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路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撒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冷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事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工</a:t>
                      </a:r>
                      <a:endParaRPr altLang="en-US" b="1" dirty="0" sz="1600" lang="zh-CN"/>
                    </a:p>
                  </a:txBody>
                  <a:tcPr marL="90000" marR="90000" marT="180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被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钉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十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字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架</a:t>
                      </a:r>
                      <a:endParaRPr altLang="en-US" b="1" dirty="0" sz="1600" lang="zh-CN"/>
                    </a:p>
                  </a:txBody>
                  <a:tcPr marL="90000" marR="90000" marT="180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受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死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之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60000"/>
                        </a:lnSpc>
                        <a:buNone/>
                      </a:pPr>
                      <a:r>
                        <a:rPr altLang="en-US" b="1" dirty="0" sz="1600" lang="zh-CN"/>
                        <a:t>后</a:t>
                      </a:r>
                      <a:endParaRPr altLang="en-US" b="1" dirty="0" sz="1600" lang="zh-CN"/>
                    </a:p>
                  </a:txBody>
                  <a:tcPr marL="90000" marR="90000" marT="180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1151255">
                <a:tc gridSpan="2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 anchor="t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69950">
                <a:tc gridSpan="8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r>
                        <a:rPr altLang="en-US" dirty="0" lang="zh-CN"/>
                        <a:t>仆人</a:t>
                      </a:r>
                      <a:endParaRPr altLang="en-US" dirty="0" lang="zh-CN"/>
                    </a:p>
                  </a:txBody>
                  <a:tcPr marL="180000" marR="90000" marT="46800" marB="46800" anchor="ctr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r>
                        <a:rPr altLang="en-US" dirty="0" lang="zh-CN"/>
                        <a:t>仆人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r>
                        <a:rPr altLang="en-US" dirty="0" lang="zh-CN"/>
                        <a:t>仆人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r>
                        <a:rPr altLang="en-US" dirty="0" lang="zh-CN"/>
                        <a:t>仆人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r>
                        <a:rPr altLang="en-US" dirty="0" lang="zh-CN"/>
                        <a:t>仆人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r>
                        <a:rPr altLang="en-US" dirty="0" lang="zh-CN"/>
                        <a:t>仆人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r>
                        <a:rPr altLang="en-US" dirty="0" lang="zh-CN"/>
                        <a:t>仆人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r>
                        <a:rPr altLang="en-US" dirty="0" lang="zh-CN"/>
                        <a:t>仆人</a:t>
                      </a:r>
                      <a:endParaRPr altLang="en-US" dirty="0"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48681" name="文本框 9246"/>
          <p:cNvSpPr txBox="1"/>
          <p:nvPr/>
        </p:nvSpPr>
        <p:spPr>
          <a:xfrm>
            <a:off x="2286000" y="4648200"/>
            <a:ext cx="1722438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dirty="0" sz="2400" lang="zh-CN">
                <a:solidFill>
                  <a:schemeClr val="accent2"/>
                </a:solidFill>
                <a:latin typeface="DotumChe" pitchFamily="1" charset="-127"/>
                <a:ea typeface="DotumChe" pitchFamily="1" charset="-127"/>
              </a:rPr>
              <a:t>我们的仆人</a:t>
            </a:r>
            <a:endParaRPr altLang="en-US" dirty="0" sz="2400" lang="zh-CN">
              <a:solidFill>
                <a:schemeClr val="accent2"/>
              </a:solidFill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82" name="文本框 9247"/>
          <p:cNvSpPr txBox="1"/>
          <p:nvPr/>
        </p:nvSpPr>
        <p:spPr>
          <a:xfrm>
            <a:off x="4695825" y="4633913"/>
            <a:ext cx="2209800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dirty="0" sz="2400" lang="zh-CN">
                <a:solidFill>
                  <a:schemeClr val="accent2"/>
                </a:solidFill>
                <a:latin typeface="DotumChe" pitchFamily="1" charset="-127"/>
                <a:ea typeface="DotumChe" pitchFamily="1" charset="-127"/>
              </a:rPr>
              <a:t>门徒的仆人</a:t>
            </a:r>
            <a:endParaRPr altLang="en-US" dirty="0" sz="2400" lang="zh-CN">
              <a:solidFill>
                <a:schemeClr val="accent2"/>
              </a:solidFill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83" name="文本框 9248"/>
          <p:cNvSpPr txBox="1"/>
          <p:nvPr/>
        </p:nvSpPr>
        <p:spPr>
          <a:xfrm>
            <a:off x="7834313" y="4633913"/>
            <a:ext cx="1789112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dirty="0" sz="2400" lang="zh-CN">
                <a:solidFill>
                  <a:schemeClr val="accent2"/>
                </a:solidFill>
                <a:latin typeface="DotumChe" pitchFamily="1" charset="-127"/>
                <a:ea typeface="DotumChe" pitchFamily="1" charset="-127"/>
              </a:rPr>
              <a:t>世人的仆人</a:t>
            </a:r>
            <a:endParaRPr altLang="en-US" dirty="0" sz="2400" lang="zh-CN">
              <a:solidFill>
                <a:schemeClr val="accent2"/>
              </a:solidFill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84" name="文本框 9249"/>
          <p:cNvSpPr txBox="1"/>
          <p:nvPr/>
        </p:nvSpPr>
        <p:spPr>
          <a:xfrm>
            <a:off x="4151313" y="5791200"/>
            <a:ext cx="2209800" cy="52197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altLang="en-US" b="0" dirty="0" sz="2800" lang="zh-CN">
              <a:solidFill>
                <a:srgbClr val="D60093"/>
              </a:solidFill>
              <a:latin typeface="HYgtrE" pitchFamily="2" charset="-127"/>
              <a:ea typeface="HYgtrE" pitchFamily="2" charset="-127"/>
            </a:endParaRPr>
          </a:p>
        </p:txBody>
      </p:sp>
      <p:sp>
        <p:nvSpPr>
          <p:cNvPr id="1048685" name="文本框 9250"/>
          <p:cNvSpPr txBox="1"/>
          <p:nvPr/>
        </p:nvSpPr>
        <p:spPr>
          <a:xfrm>
            <a:off x="2063750" y="4005263"/>
            <a:ext cx="28733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86" name="文本框 9251"/>
          <p:cNvSpPr txBox="1"/>
          <p:nvPr/>
        </p:nvSpPr>
        <p:spPr>
          <a:xfrm>
            <a:off x="2713038" y="4005263"/>
            <a:ext cx="28733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4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87" name="文本框 9252"/>
          <p:cNvSpPr txBox="1"/>
          <p:nvPr/>
        </p:nvSpPr>
        <p:spPr>
          <a:xfrm>
            <a:off x="3000375" y="4005263"/>
            <a:ext cx="28733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5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88" name="文本框 9253"/>
          <p:cNvSpPr txBox="1"/>
          <p:nvPr/>
        </p:nvSpPr>
        <p:spPr>
          <a:xfrm>
            <a:off x="3648075" y="4005263"/>
            <a:ext cx="28733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7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89" name="文本框 9254"/>
          <p:cNvSpPr txBox="1"/>
          <p:nvPr/>
        </p:nvSpPr>
        <p:spPr>
          <a:xfrm>
            <a:off x="4295775" y="4005263"/>
            <a:ext cx="28733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8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90" name="文本框 9255"/>
          <p:cNvSpPr txBox="1"/>
          <p:nvPr/>
        </p:nvSpPr>
        <p:spPr>
          <a:xfrm>
            <a:off x="5376863" y="4005263"/>
            <a:ext cx="28733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9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91" name="文本框 9256"/>
          <p:cNvSpPr txBox="1"/>
          <p:nvPr/>
        </p:nvSpPr>
        <p:spPr>
          <a:xfrm>
            <a:off x="6354763" y="3997325"/>
            <a:ext cx="504825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10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92" name="文本框 9257"/>
          <p:cNvSpPr txBox="1"/>
          <p:nvPr/>
        </p:nvSpPr>
        <p:spPr>
          <a:xfrm>
            <a:off x="7177088" y="4005263"/>
            <a:ext cx="574675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11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93" name="文本框 9258"/>
          <p:cNvSpPr txBox="1"/>
          <p:nvPr/>
        </p:nvSpPr>
        <p:spPr>
          <a:xfrm>
            <a:off x="7680325" y="4005263"/>
            <a:ext cx="576263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13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94" name="文本框 9259"/>
          <p:cNvSpPr txBox="1"/>
          <p:nvPr/>
        </p:nvSpPr>
        <p:spPr>
          <a:xfrm>
            <a:off x="8113713" y="4005263"/>
            <a:ext cx="574675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14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95" name="文本框 9260"/>
          <p:cNvSpPr txBox="1"/>
          <p:nvPr/>
        </p:nvSpPr>
        <p:spPr>
          <a:xfrm>
            <a:off x="8674100" y="4005263"/>
            <a:ext cx="576263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15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96" name="文本框 9261"/>
          <p:cNvSpPr txBox="1"/>
          <p:nvPr/>
        </p:nvSpPr>
        <p:spPr>
          <a:xfrm>
            <a:off x="9351963" y="4005263"/>
            <a:ext cx="50323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16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697" name="文本框 9262"/>
          <p:cNvSpPr txBox="1"/>
          <p:nvPr/>
        </p:nvSpPr>
        <p:spPr>
          <a:xfrm>
            <a:off x="2078038" y="5149850"/>
            <a:ext cx="54768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98" name="文本框 9263"/>
          <p:cNvSpPr txBox="1"/>
          <p:nvPr/>
        </p:nvSpPr>
        <p:spPr>
          <a:xfrm>
            <a:off x="3603625" y="5157788"/>
            <a:ext cx="547688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7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699" name="文本框 9264"/>
          <p:cNvSpPr txBox="1"/>
          <p:nvPr/>
        </p:nvSpPr>
        <p:spPr>
          <a:xfrm>
            <a:off x="4035425" y="5157788"/>
            <a:ext cx="547688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8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00" name="文本框 9265"/>
          <p:cNvSpPr txBox="1"/>
          <p:nvPr/>
        </p:nvSpPr>
        <p:spPr>
          <a:xfrm>
            <a:off x="6556375" y="5157788"/>
            <a:ext cx="619125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10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01" name="文本框 9266"/>
          <p:cNvSpPr txBox="1"/>
          <p:nvPr/>
        </p:nvSpPr>
        <p:spPr>
          <a:xfrm>
            <a:off x="7132638" y="5157788"/>
            <a:ext cx="619125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11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02" name="文本框 9267"/>
          <p:cNvSpPr txBox="1"/>
          <p:nvPr/>
        </p:nvSpPr>
        <p:spPr>
          <a:xfrm>
            <a:off x="9551988" y="5157788"/>
            <a:ext cx="619125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16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03" name="矩形 9268"/>
          <p:cNvSpPr/>
          <p:nvPr/>
        </p:nvSpPr>
        <p:spPr>
          <a:xfrm>
            <a:off x="10272713" y="6524625"/>
            <a:ext cx="395287" cy="333375"/>
          </a:xfrm>
          <a:prstGeom prst="rect"/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wrap="none"/>
          <a:p>
            <a:pPr algn="ctr"/>
            <a:r>
              <a:rPr altLang="zh-CN" dirty="0" sz="2400" lang="en-US">
                <a:latin typeface="DotumChe" pitchFamily="1" charset="-127"/>
                <a:ea typeface="DotumChe" pitchFamily="1" charset="-127"/>
              </a:rPr>
              <a:t>33</a:t>
            </a:r>
            <a:endParaRPr altLang="zh-CN" dirty="0" sz="2400" lang="en-US">
              <a:latin typeface="DotumChe" pitchFamily="1" charset="-127"/>
              <a:ea typeface="DotumChe" pitchFamily="1" charset="-127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dur="500" id="7"/>
                                        <p:tgtEl>
                                          <p:spTgt spid="104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dur="500" id="12"/>
                                        <p:tgtEl>
                                          <p:spTgt spid="104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dur="500" id="17"/>
                                        <p:tgtEl>
                                          <p:spTgt spid="104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Ph="1" nodeType="clickEffect" presetClass="entr" presetID="8" presetSubtype="16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dur="500" id="22"/>
                                        <p:tgtEl>
                                          <p:spTgt spid="104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81" grpId="0"/>
      <p:bldP spid="1048682" grpId="0"/>
      <p:bldP spid="1048683" grpId="0"/>
      <p:bldP spid="10486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33" name=""/>
        <p:cNvGrpSpPr/>
        <p:nvPr/>
      </p:nvGrpSpPr>
      <p:grpSpPr>
        <a:xfrm/>
      </p:grpSpPr>
      <p:sp>
        <p:nvSpPr>
          <p:cNvPr id="1048709" name="标题 10241"/>
          <p:cNvSpPr>
            <a:spLocks noGrp="1"/>
          </p:cNvSpPr>
          <p:nvPr>
            <p:ph type="title"/>
          </p:nvPr>
        </p:nvSpPr>
        <p:spPr>
          <a:xfrm>
            <a:off x="2754313" y="214313"/>
            <a:ext cx="7772400" cy="515937"/>
          </a:xfrm>
        </p:spPr>
        <p:txBody>
          <a:bodyPr anchor="ctr"/>
          <a:p>
            <a:pPr algn="r"/>
            <a:r>
              <a:rPr altLang="en-US" dirty="0" sz="360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路加福音的全貌</a:t>
            </a:r>
            <a:endParaRPr altLang="en-US" dirty="0" sz="3600" lang="zh-CN">
              <a:solidFill>
                <a:schemeClr val="accent2"/>
              </a:solidFill>
              <a:latin typeface="HYgtrE" pitchFamily="2" charset="-127"/>
              <a:ea typeface="HYgtrE" pitchFamily="2" charset="-127"/>
            </a:endParaRPr>
          </a:p>
        </p:txBody>
      </p:sp>
      <p:sp>
        <p:nvSpPr>
          <p:cNvPr id="1048710" name="文本框 10242"/>
          <p:cNvSpPr txBox="1"/>
          <p:nvPr/>
        </p:nvSpPr>
        <p:spPr>
          <a:xfrm>
            <a:off x="3230563" y="5445125"/>
            <a:ext cx="3048000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dirty="0" sz="2400" lang="zh-CN">
                <a:solidFill>
                  <a:srgbClr val="336600"/>
                </a:solidFill>
                <a:latin typeface="DotumChe" pitchFamily="1" charset="-127"/>
                <a:ea typeface="DotumChe" pitchFamily="1" charset="-127"/>
              </a:rPr>
              <a:t>寻找失丧的人</a:t>
            </a:r>
            <a:endParaRPr altLang="en-US" dirty="0" sz="2400" lang="zh-CN">
              <a:solidFill>
                <a:srgbClr val="336600"/>
              </a:solidFill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11" name="文本框 10243"/>
          <p:cNvSpPr txBox="1"/>
          <p:nvPr/>
        </p:nvSpPr>
        <p:spPr>
          <a:xfrm>
            <a:off x="7319963" y="5416550"/>
            <a:ext cx="280828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dirty="0" sz="2400" lang="zh-CN">
                <a:solidFill>
                  <a:srgbClr val="336600"/>
                </a:solidFill>
                <a:latin typeface="DotumChe" pitchFamily="1" charset="-127"/>
                <a:ea typeface="DotumChe" pitchFamily="1" charset="-127"/>
              </a:rPr>
              <a:t>拯救失丧的人</a:t>
            </a:r>
            <a:endParaRPr altLang="en-US" dirty="0" sz="2400" lang="zh-CN">
              <a:solidFill>
                <a:srgbClr val="336600"/>
              </a:solidFill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12" name="文本框 10244"/>
          <p:cNvSpPr txBox="1"/>
          <p:nvPr/>
        </p:nvSpPr>
        <p:spPr>
          <a:xfrm>
            <a:off x="4268788" y="6165850"/>
            <a:ext cx="3048000" cy="52197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b="0" dirty="0" sz="2800" lang="zh-CN">
                <a:solidFill>
                  <a:srgbClr val="CC0066"/>
                </a:solidFill>
                <a:latin typeface="HYgtrE" pitchFamily="2" charset="-127"/>
                <a:ea typeface="HYgtrE" pitchFamily="2" charset="-127"/>
              </a:rPr>
              <a:t>完全的人</a:t>
            </a:r>
            <a:endParaRPr altLang="en-US" b="0" dirty="0" sz="2800" lang="zh-CN">
              <a:solidFill>
                <a:srgbClr val="CC0066"/>
              </a:solidFill>
              <a:latin typeface="HYgtrE" pitchFamily="2" charset="-127"/>
              <a:ea typeface="HYgtrE" pitchFamily="2" charset="-127"/>
            </a:endParaRPr>
          </a:p>
        </p:txBody>
      </p:sp>
      <p:sp>
        <p:nvSpPr>
          <p:cNvPr id="1048713" name="文本框 10245"/>
          <p:cNvSpPr txBox="1"/>
          <p:nvPr/>
        </p:nvSpPr>
        <p:spPr>
          <a:xfrm>
            <a:off x="6024563" y="5719763"/>
            <a:ext cx="1079500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19:27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14" name="文本框 10246"/>
          <p:cNvSpPr txBox="1"/>
          <p:nvPr/>
        </p:nvSpPr>
        <p:spPr>
          <a:xfrm>
            <a:off x="9625013" y="5734050"/>
            <a:ext cx="619125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24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15" name="文本框 10247"/>
          <p:cNvSpPr txBox="1"/>
          <p:nvPr/>
        </p:nvSpPr>
        <p:spPr>
          <a:xfrm>
            <a:off x="6902450" y="5719763"/>
            <a:ext cx="1225550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19:28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16" name="文本框 10248"/>
          <p:cNvSpPr txBox="1"/>
          <p:nvPr/>
        </p:nvSpPr>
        <p:spPr>
          <a:xfrm>
            <a:off x="2336800" y="5708650"/>
            <a:ext cx="476250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graphicFrame>
        <p:nvGraphicFramePr>
          <p:cNvPr id="4194313" name="内容占位符 10249"/>
          <p:cNvGraphicFramePr>
            <a:graphicFrameLocks/>
          </p:cNvGraphicFramePr>
          <p:nvPr>
            <p:ph idx="1"/>
          </p:nvPr>
        </p:nvGraphicFramePr>
        <p:xfrm>
          <a:off x="2208213" y="908050"/>
          <a:ext cx="7994650" cy="5765800"/>
        </p:xfrm>
        <a:graphic>
          <a:graphicData uri="http://schemas.openxmlformats.org/drawingml/2006/table">
            <a:tbl>
              <a:tblPr/>
              <a:tblGrid>
                <a:gridCol w="2324100"/>
                <a:gridCol w="2427605"/>
                <a:gridCol w="3242945"/>
              </a:tblGrid>
              <a:tr h="442913">
                <a:tc gridSpan="3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>
                          <a:latin typeface="DotumChe" pitchFamily="1" charset="-127"/>
                          <a:ea typeface="DotumChe" pitchFamily="1" charset="-127"/>
                        </a:rPr>
                        <a:t>“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人子来为要寻找拯救失丧的人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”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 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(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路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19:10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)</a:t>
                      </a:r>
                      <a:endParaRPr altLang="en-US" b="1" dirty="0" sz="1800" lang="zh-CN">
                        <a:latin typeface="DotumChe" pitchFamily="1" charset="-127"/>
                        <a:ea typeface="DotumChe" pitchFamily="1" charset="-127"/>
                      </a:endParaRPr>
                    </a:p>
                  </a:txBody>
                  <a:tcPr marL="90000" marR="90000" marT="46800" marB="46800" anchor="ctr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CC9900">
                        <a:alpha val="100000"/>
                      </a:srgbClr>
                    </a:solidFill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>
                          <a:latin typeface="DotumChe" pitchFamily="1" charset="-127"/>
                          <a:ea typeface="DotumChe" pitchFamily="1" charset="-127"/>
                        </a:rPr>
                        <a:t>“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人子来为要寻找拯救失丧的人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”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 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(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路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19:10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)</a:t>
                      </a:r>
                      <a:endParaRPr altLang="en-US" b="1" dirty="0" sz="1800" lang="zh-CN">
                        <a:latin typeface="DotumChe" pitchFamily="1" charset="-127"/>
                        <a:ea typeface="DotumChe" pitchFamily="1" charset="-127"/>
                      </a:endParaRPr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2000" lang="zh-CN">
                          <a:latin typeface="DotumChe" pitchFamily="1" charset="-127"/>
                          <a:ea typeface="DotumChe" pitchFamily="1" charset="-127"/>
                        </a:rPr>
                        <a:t>“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人子来为要寻找拯救失丧的人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”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 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(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路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19:10</a:t>
                      </a:r>
                      <a:r>
                        <a:rPr altLang="en-US" b="1" dirty="0" sz="1800" lang="zh-CN">
                          <a:latin typeface="DotumChe" pitchFamily="1" charset="-127"/>
                          <a:ea typeface="DotumChe" pitchFamily="1" charset="-127"/>
                        </a:rPr>
                        <a:t>)</a:t>
                      </a:r>
                      <a:endParaRPr altLang="en-US" b="1" dirty="0" sz="1800" lang="zh-CN">
                        <a:latin typeface="DotumChe" pitchFamily="1" charset="-127"/>
                        <a:ea typeface="DotumChe" pitchFamily="1" charset="-127"/>
                      </a:endParaRPr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100512"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伯利恒</a:t>
                      </a:r>
                      <a:endParaRPr altLang="en-US" dirty="0" sz="1600" lang="zh-CN">
                        <a:solidFill>
                          <a:srgbClr val="993366"/>
                        </a:solidFill>
                        <a:latin typeface="HYgtrE" pitchFamily="2" charset="-127"/>
                        <a:ea typeface="HYgtrE" pitchFamily="2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诞生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拿撒勒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          </a:t>
                      </a:r>
                      <a:r>
                        <a:rPr altLang="en-US" dirty="0" sz="1600" lang="zh-CN">
                          <a:latin typeface="HYgtrE" pitchFamily="2" charset="-127"/>
                          <a:ea typeface="HYgtrE" pitchFamily="2" charset="-127"/>
                        </a:rPr>
                        <a:t>木匠</a:t>
                      </a:r>
                      <a:endParaRPr altLang="en-US" dirty="0" sz="1600" lang="zh-CN">
                        <a:latin typeface="HYgtrE" pitchFamily="2" charset="-127"/>
                        <a:ea typeface="HYgtrE" pitchFamily="2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约但河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     洗礼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旷野</a:t>
                      </a:r>
                      <a:endParaRPr altLang="en-US" dirty="0" sz="1600" lang="zh-CN">
                        <a:solidFill>
                          <a:srgbClr val="993366"/>
                        </a:solidFill>
                        <a:latin typeface="HYgtrE" pitchFamily="2" charset="-127"/>
                        <a:ea typeface="HYgtrE" pitchFamily="2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试探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*</a:t>
                      </a: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耶路撒冷</a:t>
                      </a:r>
                      <a:endParaRPr altLang="en-US" dirty="0" sz="1600" lang="zh-CN">
                        <a:solidFill>
                          <a:srgbClr val="993366"/>
                        </a:solidFill>
                        <a:latin typeface="HYgtrE" pitchFamily="2" charset="-127"/>
                        <a:ea typeface="HYgtrE" pitchFamily="2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*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重生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*</a:t>
                      </a: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叙加</a:t>
                      </a:r>
                      <a:endParaRPr altLang="en-US" dirty="0" sz="1600" lang="zh-CN">
                        <a:solidFill>
                          <a:srgbClr val="993366"/>
                        </a:solidFill>
                        <a:latin typeface="HYgtrE" pitchFamily="2" charset="-127"/>
                        <a:ea typeface="HYgtrE" pitchFamily="2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*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井旁妇人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拿撒勒</a:t>
                      </a:r>
                      <a:endParaRPr altLang="en-US" dirty="0" sz="1600" lang="zh-CN">
                        <a:solidFill>
                          <a:srgbClr val="993366"/>
                        </a:solidFill>
                        <a:latin typeface="HYgtrE" pitchFamily="2" charset="-127"/>
                        <a:ea typeface="HYgtrE" pitchFamily="2" charset="-127"/>
                      </a:endParaRPr>
                    </a:p>
                    <a:p>
                      <a:pPr indent="0" lvl="0" marL="0">
                        <a:lnSpc>
                          <a:spcPct val="9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排斥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</a:txBody>
                  <a:tcPr marL="360000" marR="90000" marT="46800" marB="46800" anchor="t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迦百农</a:t>
                      </a:r>
                      <a:endParaRPr altLang="en-US" dirty="0" sz="1600" lang="zh-CN">
                        <a:solidFill>
                          <a:srgbClr val="993366"/>
                        </a:solidFill>
                        <a:latin typeface="HYgtrE" pitchFamily="2" charset="-127"/>
                        <a:ea typeface="HYgtrE" pitchFamily="2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dirty="0" sz="1400" lang="zh-CN"/>
                        <a:t>     </a:t>
                      </a:r>
                      <a:r>
                        <a:rPr altLang="en-US" dirty="0" sz="1400" lang="zh-CN">
                          <a:ea typeface="宋体" panose="02010600030101010101" pitchFamily="2" charset="-122"/>
                        </a:rPr>
                        <a:t> 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十二使徒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登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山宝训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制服撒但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始用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比喻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平静风浪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喂饱众人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信仰告白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登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山变相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耶路撒冷</a:t>
                      </a:r>
                      <a:endParaRPr altLang="en-US" dirty="0" sz="1600" lang="zh-CN">
                        <a:solidFill>
                          <a:srgbClr val="993366"/>
                        </a:solidFill>
                        <a:latin typeface="HYgtrE" pitchFamily="2" charset="-127"/>
                        <a:ea typeface="HYgtrE" pitchFamily="2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dirty="0" sz="1400" lang="zh-CN"/>
                        <a:t>    </a:t>
                      </a:r>
                      <a:r>
                        <a:rPr altLang="en-US" dirty="0" sz="1400" lang="zh-CN">
                          <a:ea typeface="宋体" panose="02010600030101010101" pitchFamily="2" charset="-122"/>
                        </a:rPr>
                        <a:t>     </a:t>
                      </a:r>
                      <a:r>
                        <a:rPr altLang="en-US" dirty="0" sz="1400" lang="zh-CN"/>
                        <a:t>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抛石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退出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比利亚</a:t>
                      </a:r>
                      <a:endParaRPr altLang="en-US" dirty="0" sz="1600" lang="zh-CN">
                        <a:solidFill>
                          <a:srgbClr val="993366"/>
                        </a:solidFill>
                        <a:latin typeface="HYgtrE" pitchFamily="2" charset="-127"/>
                        <a:ea typeface="HYgtrE" pitchFamily="2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    计算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代价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    寻找失去的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犹大</a:t>
                      </a:r>
                      <a:endParaRPr altLang="en-US" dirty="0" sz="1600" lang="zh-CN">
                        <a:solidFill>
                          <a:srgbClr val="993366"/>
                        </a:solidFill>
                        <a:latin typeface="HYgtrE" pitchFamily="2" charset="-127"/>
                        <a:ea typeface="HYgtrE" pitchFamily="2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*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拉撒路出来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8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  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撒该下来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</a:txBody>
                  <a:tcPr anchor="t" vert="horz">
                    <a:lnL>
                      <a:noFill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lnSpc>
                          <a:spcPct val="70000"/>
                        </a:lnSpc>
                        <a:buNone/>
                      </a:pPr>
                      <a:r>
                        <a:rPr altLang="en-US" b="1" dirty="0" sz="1600" lang="zh-CN">
                          <a:solidFill>
                            <a:srgbClr val="993366"/>
                          </a:solidFill>
                          <a:latin typeface="HYgtrE" pitchFamily="2" charset="-127"/>
                          <a:ea typeface="HYgtrE" pitchFamily="2" charset="-127"/>
                        </a:rPr>
                        <a:t>耶路撒冷</a:t>
                      </a:r>
                      <a:endParaRPr altLang="en-US" b="1" dirty="0" sz="1600" lang="zh-CN">
                        <a:solidFill>
                          <a:srgbClr val="993366"/>
                        </a:solidFill>
                        <a:latin typeface="HYgtrE" pitchFamily="2" charset="-127"/>
                        <a:ea typeface="HYgtrE" pitchFamily="2" charset="-127"/>
                      </a:endParaRPr>
                    </a:p>
                    <a:p>
                      <a:pPr indent="0" lvl="0" marL="0">
                        <a:lnSpc>
                          <a:spcPct val="7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荣入圣城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7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洁净圣殿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7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最后晚餐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7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祷告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7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背叛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7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宋体" panose="02010600030101010101" pitchFamily="2" charset="-122"/>
                        </a:rPr>
                        <a:t>审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判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7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否认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7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十字架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lnSpc>
                          <a:spcPct val="70000"/>
                        </a:lnSpc>
                        <a:buNone/>
                      </a:pP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   </a:t>
                      </a:r>
                      <a:r>
                        <a:rPr altLang="en-US" b="1" dirty="0" sz="1400" lang="zh-CN">
                          <a:latin typeface="DotumChe" pitchFamily="1" charset="-127"/>
                          <a:ea typeface="DotumChe" pitchFamily="1" charset="-127"/>
                        </a:rPr>
                        <a:t>复活</a:t>
                      </a:r>
                      <a:endParaRPr altLang="en-US" b="1" dirty="0" sz="1400" lang="zh-CN">
                        <a:latin typeface="DotumChe" pitchFamily="1" charset="-127"/>
                        <a:ea typeface="DotumChe" pitchFamily="1" charset="-127"/>
                      </a:endParaRPr>
                    </a:p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 marL="540000" marR="90000" marT="468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688975">
                <a:tc gridSpan="2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 anchor="t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533400">
                <a:tc gridSpan="3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</a:t>
                      </a:r>
                      <a:endParaRPr altLang="en-US" dirty="0" lang="zh-CN"/>
                    </a:p>
                  </a:txBody>
                  <a:tcPr marL="180000" marR="90000" marT="46800" marB="46800" anchor="t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</a:t>
                      </a:r>
                      <a:endParaRPr altLang="en-US" dirty="0"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48717" name="矩形 10267"/>
          <p:cNvSpPr/>
          <p:nvPr/>
        </p:nvSpPr>
        <p:spPr>
          <a:xfrm>
            <a:off x="10272713" y="6524625"/>
            <a:ext cx="395287" cy="333375"/>
          </a:xfrm>
          <a:prstGeom prst="rect"/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wrap="none"/>
          <a:p>
            <a:pPr algn="ctr"/>
            <a:r>
              <a:rPr altLang="zh-CN" dirty="0" sz="2400" lang="en-US">
                <a:latin typeface="DotumChe" pitchFamily="1" charset="-127"/>
                <a:ea typeface="DotumChe" pitchFamily="1" charset="-127"/>
              </a:rPr>
              <a:t>34</a:t>
            </a:r>
            <a:endParaRPr altLang="zh-CN" dirty="0" sz="2400" lang="en-US">
              <a:latin typeface="DotumChe" pitchFamily="1" charset="-127"/>
              <a:ea typeface="DotumChe" pitchFamily="1" charset="-127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7"/>
                                        <p:tgtEl>
                                          <p:spTgt spid="104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12"/>
                                        <p:tgtEl>
                                          <p:spTgt spid="104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17"/>
                                        <p:tgtEl>
                                          <p:spTgt spid="104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10" grpId="0"/>
      <p:bldP spid="1048711" grpId="0"/>
      <p:bldP spid="10487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34" name=""/>
        <p:cNvGrpSpPr/>
        <p:nvPr/>
      </p:nvGrpSpPr>
      <p:grpSpPr>
        <a:xfrm/>
      </p:grpSpPr>
      <p:sp>
        <p:nvSpPr>
          <p:cNvPr id="1048718" name="标题 11265"/>
          <p:cNvSpPr>
            <a:spLocks noGrp="1"/>
          </p:cNvSpPr>
          <p:nvPr>
            <p:ph type="title"/>
          </p:nvPr>
        </p:nvSpPr>
        <p:spPr>
          <a:xfrm>
            <a:off x="2746375" y="166688"/>
            <a:ext cx="7772400" cy="609600"/>
          </a:xfrm>
        </p:spPr>
        <p:txBody>
          <a:bodyPr anchor="ctr"/>
          <a:p>
            <a:pPr algn="r"/>
            <a:r>
              <a:rPr altLang="en-US" dirty="0" sz="360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约翰福音全貌</a:t>
            </a:r>
            <a:endParaRPr altLang="en-US" dirty="0" sz="3600" lang="zh-CN">
              <a:solidFill>
                <a:schemeClr val="accent2"/>
              </a:solidFill>
              <a:latin typeface="HYgtrE" pitchFamily="2" charset="-127"/>
              <a:ea typeface="HYgtrE" pitchFamily="2" charset="-127"/>
            </a:endParaRPr>
          </a:p>
        </p:txBody>
      </p:sp>
      <p:graphicFrame>
        <p:nvGraphicFramePr>
          <p:cNvPr id="4194314" name="表格 11266"/>
          <p:cNvGraphicFramePr>
            <a:graphicFrameLocks/>
          </p:cNvGraphicFramePr>
          <p:nvPr/>
        </p:nvGraphicFramePr>
        <p:xfrm>
          <a:off x="2209800" y="1196975"/>
          <a:ext cx="7918450" cy="5241925"/>
        </p:xfrm>
        <a:graphic>
          <a:graphicData uri="http://schemas.openxmlformats.org/drawingml/2006/table">
            <a:tbl>
              <a:tblPr/>
              <a:tblGrid>
                <a:gridCol w="900430"/>
                <a:gridCol w="899795"/>
                <a:gridCol w="898525"/>
                <a:gridCol w="900430"/>
                <a:gridCol w="899795"/>
                <a:gridCol w="1500505"/>
                <a:gridCol w="958850"/>
                <a:gridCol w="960120"/>
              </a:tblGrid>
              <a:tr h="503238">
                <a:tc gridSpan="3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600" lang="zh-CN"/>
                        <a:t>“</a:t>
                      </a:r>
                      <a:r>
                        <a:rPr altLang="en-US" b="1" dirty="0" sz="1600" lang="zh-CN"/>
                        <a:t>并叫你们信了他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1600" lang="zh-CN"/>
                        <a:t>”</a:t>
                      </a:r>
                      <a:endParaRPr altLang="en-US" b="1" dirty="0" sz="1600" lang="zh-CN"/>
                    </a:p>
                  </a:txBody>
                  <a:tcPr anchor="ctr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CC9900">
                        <a:alpha val="100000"/>
                      </a:srgbClr>
                    </a:solidFill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600" lang="zh-CN"/>
                        <a:t>“</a:t>
                      </a:r>
                      <a:r>
                        <a:rPr altLang="en-US" b="1" dirty="0" sz="1600" lang="zh-CN"/>
                        <a:t>并叫你们信了他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1600" lang="zh-CN"/>
                        <a:t>”</a:t>
                      </a:r>
                      <a:endParaRPr altLang="en-US" b="1" dirty="0" sz="16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600" lang="zh-CN"/>
                        <a:t>“</a:t>
                      </a:r>
                      <a:r>
                        <a:rPr altLang="en-US" b="1" dirty="0" sz="1600" lang="zh-CN"/>
                        <a:t>并叫你们信了他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>
                          <a:latin typeface="Gulim" pitchFamily="2" charset="-127"/>
                        </a:rPr>
                        <a:t>…</a:t>
                      </a:r>
                      <a:r>
                        <a:rPr altLang="en-US" b="1" dirty="0" sz="1600" lang="zh-CN"/>
                        <a:t>”</a:t>
                      </a:r>
                      <a:endParaRPr altLang="en-US" b="1" dirty="0" sz="1600"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600" lang="zh-CN"/>
                        <a:t>“</a:t>
                      </a:r>
                      <a:r>
                        <a:rPr altLang="en-US" b="1" dirty="0" sz="1600" lang="zh-CN"/>
                        <a:t>就可以因他的名得生命</a:t>
                      </a:r>
                      <a:r>
                        <a:rPr altLang="en-US" b="1" dirty="0" sz="1600" lang="zh-CN"/>
                        <a:t>”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/>
                        <a:t>(</a:t>
                      </a:r>
                      <a:r>
                        <a:rPr altLang="en-US" b="1" dirty="0" sz="1600" lang="zh-CN"/>
                        <a:t>约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/>
                        <a:t>20:31)</a:t>
                      </a:r>
                      <a:endParaRPr altLang="en-US" b="1" dirty="0" sz="1600" lang="zh-CN"/>
                    </a:p>
                  </a:txBody>
                  <a:tcPr anchor="ctr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CC9900">
                        <a:alpha val="100000"/>
                      </a:srgbClr>
                    </a:solidFill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600" lang="zh-CN"/>
                        <a:t>“</a:t>
                      </a:r>
                      <a:r>
                        <a:rPr altLang="en-US" b="1" dirty="0" sz="1600" lang="zh-CN"/>
                        <a:t>就可以因他的名得生命</a:t>
                      </a:r>
                      <a:r>
                        <a:rPr altLang="en-US" b="1" dirty="0" sz="1600" lang="zh-CN"/>
                        <a:t>”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/>
                        <a:t>(</a:t>
                      </a:r>
                      <a:r>
                        <a:rPr altLang="en-US" b="1" dirty="0" sz="1600" lang="zh-CN"/>
                        <a:t>约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/>
                        <a:t>20:31)</a:t>
                      </a:r>
                      <a:endParaRPr altLang="en-US" b="1" dirty="0" sz="16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600" lang="zh-CN"/>
                        <a:t>“</a:t>
                      </a:r>
                      <a:r>
                        <a:rPr altLang="en-US" b="1" dirty="0" sz="1600" lang="zh-CN"/>
                        <a:t>就可以因他的名得生命</a:t>
                      </a:r>
                      <a:r>
                        <a:rPr altLang="en-US" b="1" dirty="0" sz="1600" lang="zh-CN"/>
                        <a:t>”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/>
                        <a:t>(</a:t>
                      </a:r>
                      <a:r>
                        <a:rPr altLang="en-US" b="1" dirty="0" sz="1600" lang="zh-CN"/>
                        <a:t>约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/>
                        <a:t>20:31)</a:t>
                      </a:r>
                      <a:endParaRPr altLang="en-US" b="1" dirty="0" sz="16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600" lang="zh-CN"/>
                        <a:t>“</a:t>
                      </a:r>
                      <a:r>
                        <a:rPr altLang="en-US" b="1" dirty="0" sz="1600" lang="zh-CN"/>
                        <a:t>就可以因他的名得生命</a:t>
                      </a:r>
                      <a:r>
                        <a:rPr altLang="en-US" b="1" dirty="0" sz="1600" lang="zh-CN"/>
                        <a:t>”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/>
                        <a:t>(</a:t>
                      </a:r>
                      <a:r>
                        <a:rPr altLang="en-US" b="1" dirty="0" sz="1600" lang="zh-CN"/>
                        <a:t>约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/>
                        <a:t>20:31)</a:t>
                      </a:r>
                      <a:endParaRPr altLang="en-US" b="1" dirty="0" sz="1600"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buNone/>
                      </a:pPr>
                      <a:r>
                        <a:rPr altLang="en-US" b="1" dirty="0" sz="1600" lang="zh-CN"/>
                        <a:t>“</a:t>
                      </a:r>
                      <a:r>
                        <a:rPr altLang="en-US" b="1" dirty="0" sz="1600" lang="zh-CN"/>
                        <a:t>就可以因他的名得生命</a:t>
                      </a:r>
                      <a:r>
                        <a:rPr altLang="en-US" b="1" dirty="0" sz="1600" lang="zh-CN"/>
                        <a:t>”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/>
                        <a:t>(</a:t>
                      </a:r>
                      <a:r>
                        <a:rPr altLang="en-US" b="1" dirty="0" sz="1600" lang="zh-CN"/>
                        <a:t>约</a:t>
                      </a:r>
                      <a:r>
                        <a:rPr altLang="en-US" b="1" dirty="0" sz="1600" lang="zh-CN"/>
                        <a:t> </a:t>
                      </a:r>
                      <a:r>
                        <a:rPr altLang="en-US" b="1" dirty="0" sz="1600" lang="zh-CN"/>
                        <a:t>20:31)</a:t>
                      </a:r>
                      <a:endParaRPr altLang="en-US" b="1" dirty="0" sz="1600"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29000"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神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的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儿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子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道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成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肉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身</a:t>
                      </a:r>
                      <a:endParaRPr altLang="en-US" b="1" dirty="0" sz="1600" lang="zh-CN"/>
                    </a:p>
                  </a:txBody>
                  <a:tcPr marL="90000" marR="90000" marT="144000" marB="46800" anchor="t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神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子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的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包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容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接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纳</a:t>
                      </a:r>
                      <a:endParaRPr altLang="en-US" b="1" dirty="0" sz="1600" lang="zh-CN"/>
                    </a:p>
                  </a:txBody>
                  <a:tcPr marL="90000" marR="90000" marT="144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被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拒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绝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的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神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子</a:t>
                      </a:r>
                      <a:endParaRPr altLang="en-US" b="1" dirty="0" sz="1600" lang="zh-CN"/>
                    </a:p>
                  </a:txBody>
                  <a:tcPr marL="90000" marR="90000" marT="144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教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导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话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语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的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神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子</a:t>
                      </a:r>
                      <a:endParaRPr altLang="en-US" b="1" dirty="0" sz="1600" lang="zh-CN"/>
                    </a:p>
                  </a:txBody>
                  <a:tcPr marL="90000" marR="90000" marT="144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神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子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的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中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保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祷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告</a:t>
                      </a:r>
                      <a:endParaRPr altLang="en-US" b="1" dirty="0" sz="1600" lang="zh-CN"/>
                    </a:p>
                  </a:txBody>
                  <a:tcPr marL="90000" marR="90000" marT="144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受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难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的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神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子</a:t>
                      </a:r>
                      <a:endParaRPr altLang="en-US" b="1" dirty="0" sz="1600" lang="zh-CN"/>
                    </a:p>
                  </a:txBody>
                  <a:tcPr marL="90000" marR="90000" marT="144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复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活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的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神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子</a:t>
                      </a:r>
                      <a:endParaRPr altLang="en-US" b="1" dirty="0" sz="1600" lang="zh-CN"/>
                    </a:p>
                  </a:txBody>
                  <a:tcPr marL="90000" marR="90000" marT="144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向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门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徒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显</a:t>
                      </a:r>
                      <a:endParaRPr altLang="en-US" b="1" dirty="0" sz="1600" lang="zh-CN"/>
                    </a:p>
                    <a:p>
                      <a:pPr algn="ctr" indent="0" lvl="0" marL="0">
                        <a:lnSpc>
                          <a:spcPct val="55000"/>
                        </a:lnSpc>
                        <a:buNone/>
                      </a:pPr>
                      <a:r>
                        <a:rPr altLang="en-US" b="1" dirty="0" sz="1600" lang="zh-CN"/>
                        <a:t>现</a:t>
                      </a:r>
                      <a:endParaRPr altLang="en-US" b="1" dirty="0" sz="1600" lang="zh-CN"/>
                    </a:p>
                  </a:txBody>
                  <a:tcPr marL="90000" marR="90000" marT="144000" marB="46800"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758825">
                <a:tc gridSpan="3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 anchor="t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 anchor="t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endParaRPr altLang="en-US" dirty="0"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50862">
                <a:tc gridSpan="8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 marL="180000" marR="90000" marT="46800" marB="46800" anchor="t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wrap="square"/>
                    <a:lstStyle>
                      <a:lvl1pPr algn="l" defTabSz="914400" eaLnBrk="1" fontAlgn="base" hangingPunct="1" indent="-342900" latinLnBrk="1" lvl="0" marL="3429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sz="280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1pPr>
                      <a:lvl2pPr algn="l" defTabSz="914400" eaLnBrk="1" fontAlgn="base" hangingPunct="1" indent="-285750" latinLnBrk="1" lvl="1" marL="74295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24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2pPr>
                      <a:lvl3pPr algn="l" defTabSz="914400" eaLnBrk="1" fontAlgn="base" hangingPunct="1" indent="-228600" latinLnBrk="1" lvl="2" marL="11430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baseline="0" b="0" sz="20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3pPr>
                      <a:lvl4pPr algn="l" defTabSz="914400" eaLnBrk="1" fontAlgn="base" hangingPunct="1" indent="-228600" latinLnBrk="1" lvl="3" marL="16002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4pPr>
                      <a:lvl5pPr algn="l" defTabSz="914400" eaLnBrk="1" fontAlgn="base" hangingPunct="1" indent="-228600" latinLnBrk="1" lvl="4" marL="205740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baseline="0" b="0" sz="1800" i="0" kern="1200" u="none">
                          <a:solidFill>
                            <a:schemeClr val="tx1"/>
                          </a:solidFill>
                          <a:latin typeface="Gulim" pitchFamily="2" charset="-127"/>
                          <a:ea typeface="Gulim" pitchFamily="2" charset="-127"/>
                        </a:defRPr>
                      </a:lvl5pPr>
                    </a:lstStyle>
                    <a:p>
                      <a:pPr indent="0" lvl="0" marL="0">
                        <a:buNone/>
                      </a:pPr>
                      <a:r>
                        <a:rPr altLang="en-US" dirty="0" lang="zh-CN"/>
                        <a:t>核心单词</a:t>
                      </a:r>
                      <a:r>
                        <a:rPr altLang="en-US" dirty="0" lang="zh-CN"/>
                        <a:t> </a:t>
                      </a:r>
                      <a:r>
                        <a:rPr altLang="en-US" dirty="0" lang="zh-CN"/>
                        <a:t>: </a:t>
                      </a:r>
                      <a:endParaRPr altLang="en-US" dirty="0"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48719" name="文本框 11295"/>
          <p:cNvSpPr txBox="1"/>
          <p:nvPr/>
        </p:nvSpPr>
        <p:spPr>
          <a:xfrm>
            <a:off x="2725738" y="5143500"/>
            <a:ext cx="200183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dirty="0" sz="2400" lang="zh-CN">
                <a:solidFill>
                  <a:schemeClr val="accent2"/>
                </a:solidFill>
                <a:latin typeface="DotumChe" pitchFamily="1" charset="-127"/>
                <a:ea typeface="DotumChe" pitchFamily="1" charset="-127"/>
              </a:rPr>
              <a:t>7个神迹</a:t>
            </a:r>
            <a:endParaRPr altLang="en-US" dirty="0" sz="2400" lang="zh-CN">
              <a:solidFill>
                <a:schemeClr val="accent2"/>
              </a:solidFill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20" name="文本框 11296"/>
          <p:cNvSpPr txBox="1"/>
          <p:nvPr/>
        </p:nvSpPr>
        <p:spPr>
          <a:xfrm>
            <a:off x="4872038" y="5156200"/>
            <a:ext cx="2016125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dirty="0" sz="2400" lang="zh-CN">
                <a:solidFill>
                  <a:schemeClr val="accent2"/>
                </a:solidFill>
                <a:latin typeface="DotumChe" pitchFamily="1" charset="-127"/>
                <a:ea typeface="DotumChe" pitchFamily="1" charset="-127"/>
              </a:rPr>
              <a:t>马可楼讲论</a:t>
            </a:r>
            <a:endParaRPr altLang="en-US" dirty="0" sz="2400" lang="zh-CN">
              <a:solidFill>
                <a:schemeClr val="accent2"/>
              </a:solidFill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21" name="文本框 11297"/>
          <p:cNvSpPr txBox="1"/>
          <p:nvPr/>
        </p:nvSpPr>
        <p:spPr>
          <a:xfrm>
            <a:off x="7477125" y="5157788"/>
            <a:ext cx="2160588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dirty="0" sz="2400" lang="zh-CN">
                <a:solidFill>
                  <a:schemeClr val="accent2"/>
                </a:solidFill>
                <a:latin typeface="DotumChe" pitchFamily="1" charset="-127"/>
                <a:ea typeface="DotumChe" pitchFamily="1" charset="-127"/>
              </a:rPr>
              <a:t>最大的神迹</a:t>
            </a:r>
            <a:endParaRPr altLang="en-US" dirty="0" sz="2400" lang="zh-CN">
              <a:solidFill>
                <a:schemeClr val="accent2"/>
              </a:solidFill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22" name="文本框 11298"/>
          <p:cNvSpPr txBox="1"/>
          <p:nvPr/>
        </p:nvSpPr>
        <p:spPr>
          <a:xfrm>
            <a:off x="4181475" y="5876925"/>
            <a:ext cx="2667000" cy="52197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en-US" b="0" dirty="0" sz="2800" lang="zh-CN">
                <a:solidFill>
                  <a:srgbClr val="D60093"/>
                </a:solidFill>
                <a:latin typeface="HYgtrE" pitchFamily="2" charset="-127"/>
                <a:ea typeface="HYgtrE" pitchFamily="2" charset="-127"/>
              </a:rPr>
              <a:t>神的儿子</a:t>
            </a:r>
            <a:endParaRPr altLang="en-US" b="0" dirty="0" sz="2800" lang="zh-CN">
              <a:solidFill>
                <a:srgbClr val="D60093"/>
              </a:solidFill>
              <a:latin typeface="HYgtrE" pitchFamily="2" charset="-127"/>
              <a:ea typeface="HYgtrE" pitchFamily="2" charset="-127"/>
            </a:endParaRPr>
          </a:p>
        </p:txBody>
      </p:sp>
      <p:sp>
        <p:nvSpPr>
          <p:cNvPr id="1048723" name="文本框 11299"/>
          <p:cNvSpPr txBox="1"/>
          <p:nvPr/>
        </p:nvSpPr>
        <p:spPr>
          <a:xfrm>
            <a:off x="2192338" y="5478463"/>
            <a:ext cx="54768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24" name="文本框 11300"/>
          <p:cNvSpPr txBox="1"/>
          <p:nvPr/>
        </p:nvSpPr>
        <p:spPr>
          <a:xfrm>
            <a:off x="4425950" y="5502275"/>
            <a:ext cx="547688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12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25" name="文本框 11301"/>
          <p:cNvSpPr txBox="1"/>
          <p:nvPr/>
        </p:nvSpPr>
        <p:spPr>
          <a:xfrm>
            <a:off x="4856163" y="5502275"/>
            <a:ext cx="54768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13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26" name="文本框 11302"/>
          <p:cNvSpPr txBox="1"/>
          <p:nvPr/>
        </p:nvSpPr>
        <p:spPr>
          <a:xfrm>
            <a:off x="6269038" y="5502275"/>
            <a:ext cx="54768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17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27" name="文本框 11303"/>
          <p:cNvSpPr txBox="1"/>
          <p:nvPr/>
        </p:nvSpPr>
        <p:spPr>
          <a:xfrm>
            <a:off x="6700838" y="5502275"/>
            <a:ext cx="54768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18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28" name="文本框 11304"/>
          <p:cNvSpPr txBox="1"/>
          <p:nvPr/>
        </p:nvSpPr>
        <p:spPr>
          <a:xfrm>
            <a:off x="9625013" y="5502275"/>
            <a:ext cx="547687" cy="460375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sz="2400" lang="en-US">
                <a:latin typeface="DotumChe" pitchFamily="1" charset="-127"/>
                <a:ea typeface="DotumChe" pitchFamily="1" charset="-127"/>
              </a:rPr>
              <a:t>21</a:t>
            </a:r>
            <a:endParaRPr altLang="ko-KR" sz="2400" lang="en-US">
              <a:latin typeface="DotumChe" pitchFamily="1" charset="-127"/>
              <a:ea typeface="DotumChe" pitchFamily="1" charset="-127"/>
            </a:endParaRPr>
          </a:p>
        </p:txBody>
      </p:sp>
      <p:sp>
        <p:nvSpPr>
          <p:cNvPr id="1048729" name="文本框 11305"/>
          <p:cNvSpPr txBox="1"/>
          <p:nvPr/>
        </p:nvSpPr>
        <p:spPr>
          <a:xfrm>
            <a:off x="2495550" y="4760913"/>
            <a:ext cx="28733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30" name="文本框 11306"/>
          <p:cNvSpPr txBox="1"/>
          <p:nvPr/>
        </p:nvSpPr>
        <p:spPr>
          <a:xfrm>
            <a:off x="3071813" y="4754563"/>
            <a:ext cx="28733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2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31" name="文本框 11307"/>
          <p:cNvSpPr txBox="1"/>
          <p:nvPr/>
        </p:nvSpPr>
        <p:spPr>
          <a:xfrm>
            <a:off x="3692525" y="4767263"/>
            <a:ext cx="28733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4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32" name="文本框 11308"/>
          <p:cNvSpPr txBox="1"/>
          <p:nvPr/>
        </p:nvSpPr>
        <p:spPr>
          <a:xfrm>
            <a:off x="3937000" y="4768850"/>
            <a:ext cx="28733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5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33" name="文本框 11309"/>
          <p:cNvSpPr txBox="1"/>
          <p:nvPr/>
        </p:nvSpPr>
        <p:spPr>
          <a:xfrm>
            <a:off x="4452938" y="4767263"/>
            <a:ext cx="504825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12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34" name="文本框 11310"/>
          <p:cNvSpPr txBox="1"/>
          <p:nvPr/>
        </p:nvSpPr>
        <p:spPr>
          <a:xfrm>
            <a:off x="4843463" y="4783138"/>
            <a:ext cx="531812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13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35" name="文本框 11311"/>
          <p:cNvSpPr txBox="1"/>
          <p:nvPr/>
        </p:nvSpPr>
        <p:spPr>
          <a:xfrm>
            <a:off x="5362575" y="4789488"/>
            <a:ext cx="517525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16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36" name="文本框 11312"/>
          <p:cNvSpPr txBox="1"/>
          <p:nvPr/>
        </p:nvSpPr>
        <p:spPr>
          <a:xfrm>
            <a:off x="6024563" y="4760913"/>
            <a:ext cx="50323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17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37" name="文本框 11313"/>
          <p:cNvSpPr txBox="1"/>
          <p:nvPr/>
        </p:nvSpPr>
        <p:spPr>
          <a:xfrm>
            <a:off x="6657975" y="4760913"/>
            <a:ext cx="590550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18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38" name="文本框 11314"/>
          <p:cNvSpPr txBox="1"/>
          <p:nvPr/>
        </p:nvSpPr>
        <p:spPr>
          <a:xfrm>
            <a:off x="7680325" y="4752975"/>
            <a:ext cx="503238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19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39" name="文本框 11315"/>
          <p:cNvSpPr txBox="1"/>
          <p:nvPr/>
        </p:nvSpPr>
        <p:spPr>
          <a:xfrm>
            <a:off x="8472488" y="4760913"/>
            <a:ext cx="503237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20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40" name="文本框 11316"/>
          <p:cNvSpPr txBox="1"/>
          <p:nvPr/>
        </p:nvSpPr>
        <p:spPr>
          <a:xfrm>
            <a:off x="9409113" y="4752975"/>
            <a:ext cx="574675" cy="39878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altLang="ko-KR" b="0" sz="2000" lang="en-US">
                <a:latin typeface="Gulim" pitchFamily="2" charset="-127"/>
                <a:ea typeface="Gulim" pitchFamily="2" charset="-127"/>
              </a:rPr>
              <a:t>21</a:t>
            </a:r>
            <a:endParaRPr altLang="ko-KR" b="0" sz="2000" lang="en-US">
              <a:latin typeface="Gulim" pitchFamily="2" charset="-127"/>
              <a:ea typeface="Gulim" pitchFamily="2" charset="-127"/>
            </a:endParaRPr>
          </a:p>
        </p:txBody>
      </p:sp>
      <p:sp>
        <p:nvSpPr>
          <p:cNvPr id="1048741" name="矩形 11317"/>
          <p:cNvSpPr/>
          <p:nvPr/>
        </p:nvSpPr>
        <p:spPr>
          <a:xfrm>
            <a:off x="10344150" y="6453188"/>
            <a:ext cx="323850" cy="404812"/>
          </a:xfrm>
          <a:prstGeom prst="rect"/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wrap="none"/>
          <a:p>
            <a:pPr algn="ctr"/>
            <a:r>
              <a:rPr altLang="zh-CN" dirty="0" sz="2400" lang="en-US">
                <a:latin typeface="DotumChe" pitchFamily="1" charset="-127"/>
                <a:ea typeface="DotumChe" pitchFamily="1" charset="-127"/>
              </a:rPr>
              <a:t>35</a:t>
            </a:r>
            <a:endParaRPr altLang="zh-CN" dirty="0" sz="2400" lang="en-US">
              <a:latin typeface="DotumChe" pitchFamily="1" charset="-127"/>
              <a:ea typeface="DotumChe" pitchFamily="1" charset="-127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dur="500" id="7"/>
                                        <p:tgtEl>
                                          <p:spTgt spid="104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dur="500" id="12"/>
                                        <p:tgtEl>
                                          <p:spTgt spid="104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dur="500" id="17"/>
                                        <p:tgtEl>
                                          <p:spTgt spid="104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dur="500" id="22"/>
                                        <p:tgtEl>
                                          <p:spTgt spid="104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19" grpId="0"/>
      <p:bldP spid="1048720" grpId="0"/>
      <p:bldP spid="1048721" grpId="0"/>
      <p:bldP spid="10487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35" name=""/>
        <p:cNvGrpSpPr/>
        <p:nvPr/>
      </p:nvGrpSpPr>
      <p:grpSpPr>
        <a:xfrm/>
      </p:grpSpPr>
      <p:sp>
        <p:nvSpPr>
          <p:cNvPr id="1048742" name="标题 14337"/>
          <p:cNvSpPr>
            <a:spLocks noGrp="1"/>
          </p:cNvSpPr>
          <p:nvPr>
            <p:ph type="title"/>
          </p:nvPr>
        </p:nvSpPr>
        <p:spPr>
          <a:xfrm>
            <a:off x="2208213" y="836613"/>
            <a:ext cx="7772400" cy="792162"/>
          </a:xfrm>
        </p:spPr>
        <p:txBody>
          <a:bodyPr anchor="ctr"/>
          <a:p>
            <a:r>
              <a:rPr altLang="en-US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罗马书</a:t>
            </a:r>
            <a:r>
              <a:rPr altLang="en-US" dirty="0" lang="zh-CN">
                <a:latin typeface="HYgtrE" pitchFamily="2" charset="-127"/>
                <a:ea typeface="HYgtrE" pitchFamily="2" charset="-127"/>
              </a:rPr>
              <a:t>              </a:t>
            </a:r>
            <a:r>
              <a:rPr altLang="en-US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“支付完了”</a:t>
            </a:r>
            <a:endParaRPr altLang="en-US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dur="500" id="7"/>
                                        <p:tgtEl>
                                          <p:spTgt spid="1048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xmlns:r="http://schemas.openxmlformats.org/officeDocument/2006/relationships" r:embed="rId1"/>
          <a:stretch>
            <a:fillRect/>
          </a:stretch>
        </a:blipFill>
        <a:effectLst/>
      </p:bgPr>
    </p:bg>
    <p:spTree>
      <p:nvGrpSpPr>
        <p:cNvPr id="136" name=""/>
        <p:cNvGrpSpPr/>
        <p:nvPr/>
      </p:nvGrpSpPr>
      <p:grpSpPr>
        <a:xfrm/>
      </p:grpSpPr>
      <p:sp>
        <p:nvSpPr>
          <p:cNvPr id="1048743" name="标题 15361"/>
          <p:cNvSpPr>
            <a:spLocks noGrp="1"/>
          </p:cNvSpPr>
          <p:nvPr>
            <p:ph type="title"/>
          </p:nvPr>
        </p:nvSpPr>
        <p:spPr>
          <a:xfrm>
            <a:off x="1524000" y="476250"/>
            <a:ext cx="9144000" cy="1019175"/>
          </a:xfrm>
        </p:spPr>
        <p:txBody>
          <a:bodyPr anchor="ctr"/>
          <a:p>
            <a:r>
              <a:rPr altLang="en-US" dirty="0" lang="zh-CN">
                <a:solidFill>
                  <a:schemeClr val="accent2"/>
                </a:solidFill>
                <a:latin typeface="HYgtrE" pitchFamily="2" charset="-127"/>
                <a:ea typeface="HYgtrE" pitchFamily="2" charset="-127"/>
              </a:rPr>
              <a:t>哥林多前书  </a:t>
            </a:r>
            <a:r>
              <a:rPr altLang="en-US" dirty="0" lang="zh-CN">
                <a:latin typeface="HYgtrE" pitchFamily="2" charset="-127"/>
                <a:ea typeface="HYgtrE" pitchFamily="2" charset="-127"/>
              </a:rPr>
              <a:t> </a:t>
            </a:r>
            <a:r>
              <a:rPr altLang="en-US" dirty="0" lang="zh-CN">
                <a:solidFill>
                  <a:srgbClr val="FF00FF"/>
                </a:solidFill>
                <a:latin typeface="HYgtrE" pitchFamily="2" charset="-127"/>
                <a:ea typeface="HYgtrE" pitchFamily="2" charset="-127"/>
              </a:rPr>
              <a:t>“督责圣徒”</a:t>
            </a:r>
            <a:endParaRPr altLang="en-US" dirty="0" lang="zh-CN">
              <a:solidFill>
                <a:srgbClr val="FF00FF"/>
              </a:solidFill>
              <a:latin typeface="HYgtrE" pitchFamily="2" charset="-127"/>
              <a:ea typeface="HYgtrE" pitchFamily="2" charset="-127"/>
            </a:endParaRPr>
          </a:p>
        </p:txBody>
      </p:sp>
    </p:spTree>
  </p:cSld>
  <p:clrMapOvr>
    <a:masterClrMapping/>
  </p:clrMapOvr>
  <p:transition>
    <p:cover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기본 디자인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Guli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기본 디자인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Guli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기본 디자인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Guli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M2007J22C</dc:creator>
  <cp:lastModifiedBy>Administrator</cp:lastModifiedBy>
  <dcterms:created xsi:type="dcterms:W3CDTF">2019-06-18T10:08:00Z</dcterms:created>
  <dcterms:modified xsi:type="dcterms:W3CDTF">2023-03-20T23:54:54Z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  <property fmtid="{D5CDD505-2E9C-101B-9397-08002B2CF9AE}" pid="3" name="ICV">
    <vt:lpwstr>64b25e1752f3432283527e8e2b94b43f_22</vt:lpwstr>
  </property>
</Properties>
</file>